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56"/>
  </p:notesMasterIdLst>
  <p:handoutMasterIdLst>
    <p:handoutMasterId r:id="rId57"/>
  </p:handoutMasterIdLst>
  <p:sldIdLst>
    <p:sldId id="275" r:id="rId2"/>
    <p:sldId id="276" r:id="rId3"/>
    <p:sldId id="257" r:id="rId4"/>
    <p:sldId id="265" r:id="rId5"/>
    <p:sldId id="266" r:id="rId6"/>
    <p:sldId id="272" r:id="rId7"/>
    <p:sldId id="273" r:id="rId8"/>
    <p:sldId id="274" r:id="rId9"/>
    <p:sldId id="277" r:id="rId10"/>
    <p:sldId id="278" r:id="rId11"/>
    <p:sldId id="279" r:id="rId12"/>
    <p:sldId id="300"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301" r:id="rId28"/>
    <p:sldId id="294" r:id="rId29"/>
    <p:sldId id="295" r:id="rId30"/>
    <p:sldId id="296" r:id="rId31"/>
    <p:sldId id="297" r:id="rId32"/>
    <p:sldId id="299" r:id="rId33"/>
    <p:sldId id="302" r:id="rId34"/>
    <p:sldId id="303" r:id="rId35"/>
    <p:sldId id="304" r:id="rId36"/>
    <p:sldId id="308" r:id="rId37"/>
    <p:sldId id="309" r:id="rId38"/>
    <p:sldId id="310"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05" r:id="rId52"/>
    <p:sldId id="306" r:id="rId53"/>
    <p:sldId id="307" r:id="rId54"/>
    <p:sldId id="269"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9B9FFA-72C7-4BEA-A4EC-C922FA6138D3}" v="307" dt="2025-06-18T17:03:29.1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71" d="100"/>
          <a:sy n="71" d="100"/>
        </p:scale>
        <p:origin x="1052"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ong Quy Hieu 20235711" userId="bc97c041-7e10-4201-bfa9-43143457c42b" providerId="ADAL" clId="{D59BBD58-6E26-4AAA-867B-214A6E1AA002}"/>
    <pc:docChg chg="undo custSel addSld delSld modSld">
      <pc:chgData name="Luong Quy Hieu 20235711" userId="bc97c041-7e10-4201-bfa9-43143457c42b" providerId="ADAL" clId="{D59BBD58-6E26-4AAA-867B-214A6E1AA002}" dt="2025-06-09T05:05:42.903" v="1866" actId="255"/>
      <pc:docMkLst>
        <pc:docMk/>
      </pc:docMkLst>
      <pc:sldChg chg="addSp modSp mod modAnim">
        <pc:chgData name="Luong Quy Hieu 20235711" userId="bc97c041-7e10-4201-bfa9-43143457c42b" providerId="ADAL" clId="{D59BBD58-6E26-4AAA-867B-214A6E1AA002}" dt="2025-06-06T16:49:28.869" v="204"/>
        <pc:sldMkLst>
          <pc:docMk/>
          <pc:sldMk cId="765367751" sldId="279"/>
        </pc:sldMkLst>
        <pc:spChg chg="add mod">
          <ac:chgData name="Luong Quy Hieu 20235711" userId="bc97c041-7e10-4201-bfa9-43143457c42b" providerId="ADAL" clId="{D59BBD58-6E26-4AAA-867B-214A6E1AA002}" dt="2025-06-06T16:49:24.314" v="203" actId="2711"/>
          <ac:spMkLst>
            <pc:docMk/>
            <pc:sldMk cId="765367751" sldId="279"/>
            <ac:spMk id="5" creationId="{CED3ED68-401F-CECE-B629-39F088D6F91E}"/>
          </ac:spMkLst>
        </pc:spChg>
      </pc:sldChg>
      <pc:sldChg chg="addSp modSp mod">
        <pc:chgData name="Luong Quy Hieu 20235711" userId="bc97c041-7e10-4201-bfa9-43143457c42b" providerId="ADAL" clId="{D59BBD58-6E26-4AAA-867B-214A6E1AA002}" dt="2025-06-06T16:35:58.088" v="58" actId="1076"/>
        <pc:sldMkLst>
          <pc:docMk/>
          <pc:sldMk cId="160014712" sldId="283"/>
        </pc:sldMkLst>
        <pc:spChg chg="mod">
          <ac:chgData name="Luong Quy Hieu 20235711" userId="bc97c041-7e10-4201-bfa9-43143457c42b" providerId="ADAL" clId="{D59BBD58-6E26-4AAA-867B-214A6E1AA002}" dt="2025-06-06T16:19:07.483" v="54" actId="20577"/>
          <ac:spMkLst>
            <pc:docMk/>
            <pc:sldMk cId="160014712" sldId="283"/>
            <ac:spMk id="3" creationId="{C022C6D3-84BF-A254-7849-41B0304E3C5F}"/>
          </ac:spMkLst>
        </pc:spChg>
        <pc:spChg chg="mod">
          <ac:chgData name="Luong Quy Hieu 20235711" userId="bc97c041-7e10-4201-bfa9-43143457c42b" providerId="ADAL" clId="{D59BBD58-6E26-4AAA-867B-214A6E1AA002}" dt="2025-06-06T16:35:47.904" v="57"/>
          <ac:spMkLst>
            <pc:docMk/>
            <pc:sldMk cId="160014712" sldId="283"/>
            <ac:spMk id="4" creationId="{088D8E73-1BE9-978C-5D31-6A6B4EA175FE}"/>
          </ac:spMkLst>
        </pc:spChg>
        <pc:picChg chg="add mod">
          <ac:chgData name="Luong Quy Hieu 20235711" userId="bc97c041-7e10-4201-bfa9-43143457c42b" providerId="ADAL" clId="{D59BBD58-6E26-4AAA-867B-214A6E1AA002}" dt="2025-06-06T16:35:58.088" v="58" actId="1076"/>
          <ac:picMkLst>
            <pc:docMk/>
            <pc:sldMk cId="160014712" sldId="283"/>
            <ac:picMk id="1026" creationId="{2C5A10C5-F4A4-8F6B-D2C3-25A8D427237D}"/>
          </ac:picMkLst>
        </pc:picChg>
      </pc:sldChg>
      <pc:sldChg chg="modSp new mod">
        <pc:chgData name="Luong Quy Hieu 20235711" userId="bc97c041-7e10-4201-bfa9-43143457c42b" providerId="ADAL" clId="{D59BBD58-6E26-4AAA-867B-214A6E1AA002}" dt="2025-06-06T16:38:32.993" v="94" actId="20577"/>
        <pc:sldMkLst>
          <pc:docMk/>
          <pc:sldMk cId="2885681673" sldId="284"/>
        </pc:sldMkLst>
        <pc:spChg chg="mod">
          <ac:chgData name="Luong Quy Hieu 20235711" userId="bc97c041-7e10-4201-bfa9-43143457c42b" providerId="ADAL" clId="{D59BBD58-6E26-4AAA-867B-214A6E1AA002}" dt="2025-06-06T16:37:33.828" v="90" actId="20577"/>
          <ac:spMkLst>
            <pc:docMk/>
            <pc:sldMk cId="2885681673" sldId="284"/>
            <ac:spMk id="3" creationId="{2742FB05-01FE-AC5C-9C05-605E1284EAB2}"/>
          </ac:spMkLst>
        </pc:spChg>
        <pc:spChg chg="mod">
          <ac:chgData name="Luong Quy Hieu 20235711" userId="bc97c041-7e10-4201-bfa9-43143457c42b" providerId="ADAL" clId="{D59BBD58-6E26-4AAA-867B-214A6E1AA002}" dt="2025-06-06T16:38:32.993" v="94" actId="20577"/>
          <ac:spMkLst>
            <pc:docMk/>
            <pc:sldMk cId="2885681673" sldId="284"/>
            <ac:spMk id="4" creationId="{C6B2DEFB-5355-ABBC-4D01-CDB626F13699}"/>
          </ac:spMkLst>
        </pc:spChg>
      </pc:sldChg>
      <pc:sldChg chg="addSp modSp new mod">
        <pc:chgData name="Luong Quy Hieu 20235711" userId="bc97c041-7e10-4201-bfa9-43143457c42b" providerId="ADAL" clId="{D59BBD58-6E26-4AAA-867B-214A6E1AA002}" dt="2025-06-06T16:40:34.186" v="135" actId="14100"/>
        <pc:sldMkLst>
          <pc:docMk/>
          <pc:sldMk cId="346398106" sldId="285"/>
        </pc:sldMkLst>
        <pc:spChg chg="mod">
          <ac:chgData name="Luong Quy Hieu 20235711" userId="bc97c041-7e10-4201-bfa9-43143457c42b" providerId="ADAL" clId="{D59BBD58-6E26-4AAA-867B-214A6E1AA002}" dt="2025-06-06T16:38:48.368" v="126" actId="20577"/>
          <ac:spMkLst>
            <pc:docMk/>
            <pc:sldMk cId="346398106" sldId="285"/>
            <ac:spMk id="3" creationId="{EE897E6F-4751-BD13-0AC8-0A21AAD1D8A3}"/>
          </ac:spMkLst>
        </pc:spChg>
        <pc:spChg chg="mod">
          <ac:chgData name="Luong Quy Hieu 20235711" userId="bc97c041-7e10-4201-bfa9-43143457c42b" providerId="ADAL" clId="{D59BBD58-6E26-4AAA-867B-214A6E1AA002}" dt="2025-06-06T16:39:02.110" v="128" actId="20577"/>
          <ac:spMkLst>
            <pc:docMk/>
            <pc:sldMk cId="346398106" sldId="285"/>
            <ac:spMk id="4" creationId="{3F9C68D3-3492-71E5-93F8-2148D3807393}"/>
          </ac:spMkLst>
        </pc:spChg>
        <pc:picChg chg="add mod">
          <ac:chgData name="Luong Quy Hieu 20235711" userId="bc97c041-7e10-4201-bfa9-43143457c42b" providerId="ADAL" clId="{D59BBD58-6E26-4AAA-867B-214A6E1AA002}" dt="2025-06-06T16:40:34.186" v="135" actId="14100"/>
          <ac:picMkLst>
            <pc:docMk/>
            <pc:sldMk cId="346398106" sldId="285"/>
            <ac:picMk id="2050" creationId="{6DE6D72D-B3AC-21D8-F580-71765B1CEA9C}"/>
          </ac:picMkLst>
        </pc:picChg>
      </pc:sldChg>
      <pc:sldChg chg="addSp modSp new mod">
        <pc:chgData name="Luong Quy Hieu 20235711" userId="bc97c041-7e10-4201-bfa9-43143457c42b" providerId="ADAL" clId="{D59BBD58-6E26-4AAA-867B-214A6E1AA002}" dt="2025-06-06T16:44:58.743" v="186" actId="1076"/>
        <pc:sldMkLst>
          <pc:docMk/>
          <pc:sldMk cId="3996141237" sldId="286"/>
        </pc:sldMkLst>
        <pc:spChg chg="mod">
          <ac:chgData name="Luong Quy Hieu 20235711" userId="bc97c041-7e10-4201-bfa9-43143457c42b" providerId="ADAL" clId="{D59BBD58-6E26-4AAA-867B-214A6E1AA002}" dt="2025-06-06T16:43:09.992" v="172" actId="20577"/>
          <ac:spMkLst>
            <pc:docMk/>
            <pc:sldMk cId="3996141237" sldId="286"/>
            <ac:spMk id="3" creationId="{F7AB7054-56FA-49FA-92E6-B10CFF554EE2}"/>
          </ac:spMkLst>
        </pc:spChg>
        <pc:spChg chg="mod">
          <ac:chgData name="Luong Quy Hieu 20235711" userId="bc97c041-7e10-4201-bfa9-43143457c42b" providerId="ADAL" clId="{D59BBD58-6E26-4AAA-867B-214A6E1AA002}" dt="2025-06-06T16:43:58.903" v="180" actId="114"/>
          <ac:spMkLst>
            <pc:docMk/>
            <pc:sldMk cId="3996141237" sldId="286"/>
            <ac:spMk id="4" creationId="{A8562104-5BE9-49CD-4429-6F9EB5A7A8B0}"/>
          </ac:spMkLst>
        </pc:spChg>
        <pc:picChg chg="add mod">
          <ac:chgData name="Luong Quy Hieu 20235711" userId="bc97c041-7e10-4201-bfa9-43143457c42b" providerId="ADAL" clId="{D59BBD58-6E26-4AAA-867B-214A6E1AA002}" dt="2025-06-06T16:44:58.743" v="186" actId="1076"/>
          <ac:picMkLst>
            <pc:docMk/>
            <pc:sldMk cId="3996141237" sldId="286"/>
            <ac:picMk id="3074" creationId="{2E73984D-97DE-C365-CE9D-20E3BAC6D177}"/>
          </ac:picMkLst>
        </pc:picChg>
      </pc:sldChg>
      <pc:sldChg chg="addSp delSp modSp new mod">
        <pc:chgData name="Luong Quy Hieu 20235711" userId="bc97c041-7e10-4201-bfa9-43143457c42b" providerId="ADAL" clId="{D59BBD58-6E26-4AAA-867B-214A6E1AA002}" dt="2025-06-09T04:41:09.722" v="287" actId="255"/>
        <pc:sldMkLst>
          <pc:docMk/>
          <pc:sldMk cId="2260821548" sldId="287"/>
        </pc:sldMkLst>
        <pc:spChg chg="mod">
          <ac:chgData name="Luong Quy Hieu 20235711" userId="bc97c041-7e10-4201-bfa9-43143457c42b" providerId="ADAL" clId="{D59BBD58-6E26-4AAA-867B-214A6E1AA002}" dt="2025-06-09T04:39:28.038" v="241" actId="20577"/>
          <ac:spMkLst>
            <pc:docMk/>
            <pc:sldMk cId="2260821548" sldId="287"/>
            <ac:spMk id="3" creationId="{3A255C52-F2E6-1D3E-1BD0-E3FA70B572D6}"/>
          </ac:spMkLst>
        </pc:spChg>
        <pc:spChg chg="add del mod">
          <ac:chgData name="Luong Quy Hieu 20235711" userId="bc97c041-7e10-4201-bfa9-43143457c42b" providerId="ADAL" clId="{D59BBD58-6E26-4AAA-867B-214A6E1AA002}" dt="2025-06-09T04:40:39.689" v="277" actId="5793"/>
          <ac:spMkLst>
            <pc:docMk/>
            <pc:sldMk cId="2260821548" sldId="287"/>
            <ac:spMk id="4" creationId="{FDDBF078-98EF-8E67-7613-83E4AC88EC7F}"/>
          </ac:spMkLst>
        </pc:spChg>
        <pc:graphicFrameChg chg="add del mod modGraphic">
          <ac:chgData name="Luong Quy Hieu 20235711" userId="bc97c041-7e10-4201-bfa9-43143457c42b" providerId="ADAL" clId="{D59BBD58-6E26-4AAA-867B-214A6E1AA002}" dt="2025-06-09T04:41:09.722" v="287" actId="255"/>
          <ac:graphicFrameMkLst>
            <pc:docMk/>
            <pc:sldMk cId="2260821548" sldId="287"/>
            <ac:graphicFrameMk id="7" creationId="{C8C84E84-97F5-E889-6770-66CD5D073864}"/>
          </ac:graphicFrameMkLst>
        </pc:graphicFrameChg>
      </pc:sldChg>
      <pc:sldChg chg="addSp modSp new mod">
        <pc:chgData name="Luong Quy Hieu 20235711" userId="bc97c041-7e10-4201-bfa9-43143457c42b" providerId="ADAL" clId="{D59BBD58-6E26-4AAA-867B-214A6E1AA002}" dt="2025-06-09T04:42:27.886" v="324" actId="14100"/>
        <pc:sldMkLst>
          <pc:docMk/>
          <pc:sldMk cId="2691250845" sldId="288"/>
        </pc:sldMkLst>
        <pc:spChg chg="mod">
          <ac:chgData name="Luong Quy Hieu 20235711" userId="bc97c041-7e10-4201-bfa9-43143457c42b" providerId="ADAL" clId="{D59BBD58-6E26-4AAA-867B-214A6E1AA002}" dt="2025-06-09T04:41:31.160" v="319" actId="20577"/>
          <ac:spMkLst>
            <pc:docMk/>
            <pc:sldMk cId="2691250845" sldId="288"/>
            <ac:spMk id="3" creationId="{D75E6B28-2DF9-519E-1E18-31ED0798D23E}"/>
          </ac:spMkLst>
        </pc:spChg>
        <pc:picChg chg="add mod">
          <ac:chgData name="Luong Quy Hieu 20235711" userId="bc97c041-7e10-4201-bfa9-43143457c42b" providerId="ADAL" clId="{D59BBD58-6E26-4AAA-867B-214A6E1AA002}" dt="2025-06-09T04:42:27.886" v="324" actId="14100"/>
          <ac:picMkLst>
            <pc:docMk/>
            <pc:sldMk cId="2691250845" sldId="288"/>
            <ac:picMk id="6" creationId="{1001DFC5-156B-2447-E5CD-EA8E22CEBA4C}"/>
          </ac:picMkLst>
        </pc:picChg>
      </pc:sldChg>
      <pc:sldChg chg="addSp delSp modSp new mod modAnim">
        <pc:chgData name="Luong Quy Hieu 20235711" userId="bc97c041-7e10-4201-bfa9-43143457c42b" providerId="ADAL" clId="{D59BBD58-6E26-4AAA-867B-214A6E1AA002}" dt="2025-06-09T04:45:02.283" v="377"/>
        <pc:sldMkLst>
          <pc:docMk/>
          <pc:sldMk cId="815061837" sldId="289"/>
        </pc:sldMkLst>
        <pc:spChg chg="mod">
          <ac:chgData name="Luong Quy Hieu 20235711" userId="bc97c041-7e10-4201-bfa9-43143457c42b" providerId="ADAL" clId="{D59BBD58-6E26-4AAA-867B-214A6E1AA002}" dt="2025-06-09T04:42:43.865" v="354" actId="20577"/>
          <ac:spMkLst>
            <pc:docMk/>
            <pc:sldMk cId="815061837" sldId="289"/>
            <ac:spMk id="3" creationId="{42C97793-6B12-D314-C02B-0CE79F4E4C01}"/>
          </ac:spMkLst>
        </pc:spChg>
        <pc:graphicFrameChg chg="add mod modGraphic">
          <ac:chgData name="Luong Quy Hieu 20235711" userId="bc97c041-7e10-4201-bfa9-43143457c42b" providerId="ADAL" clId="{D59BBD58-6E26-4AAA-867B-214A6E1AA002}" dt="2025-06-09T04:44:54.248" v="375" actId="1076"/>
          <ac:graphicFrameMkLst>
            <pc:docMk/>
            <pc:sldMk cId="815061837" sldId="289"/>
            <ac:graphicFrameMk id="7" creationId="{7C4CF67D-CE22-BACC-D789-5745D4CC52D7}"/>
          </ac:graphicFrameMkLst>
        </pc:graphicFrameChg>
      </pc:sldChg>
      <pc:sldChg chg="addSp modSp new mod">
        <pc:chgData name="Luong Quy Hieu 20235711" userId="bc97c041-7e10-4201-bfa9-43143457c42b" providerId="ADAL" clId="{D59BBD58-6E26-4AAA-867B-214A6E1AA002}" dt="2025-06-09T04:45:53.938" v="465" actId="255"/>
        <pc:sldMkLst>
          <pc:docMk/>
          <pc:sldMk cId="14525395" sldId="290"/>
        </pc:sldMkLst>
        <pc:spChg chg="mod">
          <ac:chgData name="Luong Quy Hieu 20235711" userId="bc97c041-7e10-4201-bfa9-43143457c42b" providerId="ADAL" clId="{D59BBD58-6E26-4AAA-867B-214A6E1AA002}" dt="2025-06-09T04:45:20.361" v="457" actId="20577"/>
          <ac:spMkLst>
            <pc:docMk/>
            <pc:sldMk cId="14525395" sldId="290"/>
            <ac:spMk id="3" creationId="{F5811EDB-5D3D-29EF-EABF-89E354097AFA}"/>
          </ac:spMkLst>
        </pc:spChg>
        <pc:graphicFrameChg chg="add mod modGraphic">
          <ac:chgData name="Luong Quy Hieu 20235711" userId="bc97c041-7e10-4201-bfa9-43143457c42b" providerId="ADAL" clId="{D59BBD58-6E26-4AAA-867B-214A6E1AA002}" dt="2025-06-09T04:45:53.938" v="465" actId="255"/>
          <ac:graphicFrameMkLst>
            <pc:docMk/>
            <pc:sldMk cId="14525395" sldId="290"/>
            <ac:graphicFrameMk id="5" creationId="{5B07DCDD-9336-9DA3-D9E8-BA99D1FCF086}"/>
          </ac:graphicFrameMkLst>
        </pc:graphicFrameChg>
      </pc:sldChg>
      <pc:sldChg chg="addSp modSp new mod">
        <pc:chgData name="Luong Quy Hieu 20235711" userId="bc97c041-7e10-4201-bfa9-43143457c42b" providerId="ADAL" clId="{D59BBD58-6E26-4AAA-867B-214A6E1AA002}" dt="2025-06-09T04:46:34.332" v="511" actId="22"/>
        <pc:sldMkLst>
          <pc:docMk/>
          <pc:sldMk cId="659136080" sldId="291"/>
        </pc:sldMkLst>
        <pc:spChg chg="mod">
          <ac:chgData name="Luong Quy Hieu 20235711" userId="bc97c041-7e10-4201-bfa9-43143457c42b" providerId="ADAL" clId="{D59BBD58-6E26-4AAA-867B-214A6E1AA002}" dt="2025-06-09T04:46:06.991" v="510" actId="20577"/>
          <ac:spMkLst>
            <pc:docMk/>
            <pc:sldMk cId="659136080" sldId="291"/>
            <ac:spMk id="3" creationId="{6AA1D56F-45B4-C577-D92B-1DCADCC9A949}"/>
          </ac:spMkLst>
        </pc:spChg>
        <pc:picChg chg="add">
          <ac:chgData name="Luong Quy Hieu 20235711" userId="bc97c041-7e10-4201-bfa9-43143457c42b" providerId="ADAL" clId="{D59BBD58-6E26-4AAA-867B-214A6E1AA002}" dt="2025-06-09T04:46:34.332" v="511" actId="22"/>
          <ac:picMkLst>
            <pc:docMk/>
            <pc:sldMk cId="659136080" sldId="291"/>
            <ac:picMk id="6" creationId="{DD2DCE09-F1AE-8F6E-DC0F-488BDCCBCEEC}"/>
          </ac:picMkLst>
        </pc:picChg>
      </pc:sldChg>
      <pc:sldChg chg="addSp delSp modSp new mod">
        <pc:chgData name="Luong Quy Hieu 20235711" userId="bc97c041-7e10-4201-bfa9-43143457c42b" providerId="ADAL" clId="{D59BBD58-6E26-4AAA-867B-214A6E1AA002}" dt="2025-06-09T04:50:26.549" v="1169" actId="478"/>
        <pc:sldMkLst>
          <pc:docMk/>
          <pc:sldMk cId="1557881771" sldId="292"/>
        </pc:sldMkLst>
        <pc:spChg chg="mod">
          <ac:chgData name="Luong Quy Hieu 20235711" userId="bc97c041-7e10-4201-bfa9-43143457c42b" providerId="ADAL" clId="{D59BBD58-6E26-4AAA-867B-214A6E1AA002}" dt="2025-06-09T04:46:45.611" v="541" actId="20577"/>
          <ac:spMkLst>
            <pc:docMk/>
            <pc:sldMk cId="1557881771" sldId="292"/>
            <ac:spMk id="3" creationId="{A81AF83A-3059-5177-9D0F-B606B9B0C392}"/>
          </ac:spMkLst>
        </pc:spChg>
        <pc:spChg chg="mod">
          <ac:chgData name="Luong Quy Hieu 20235711" userId="bc97c041-7e10-4201-bfa9-43143457c42b" providerId="ADAL" clId="{D59BBD58-6E26-4AAA-867B-214A6E1AA002}" dt="2025-06-09T04:48:33.419" v="1125" actId="5793"/>
          <ac:spMkLst>
            <pc:docMk/>
            <pc:sldMk cId="1557881771" sldId="292"/>
            <ac:spMk id="4" creationId="{A03F1680-45AF-6AE0-EEAB-04FD138C3668}"/>
          </ac:spMkLst>
        </pc:spChg>
      </pc:sldChg>
      <pc:sldChg chg="addSp modSp new mod">
        <pc:chgData name="Luong Quy Hieu 20235711" userId="bc97c041-7e10-4201-bfa9-43143457c42b" providerId="ADAL" clId="{D59BBD58-6E26-4AAA-867B-214A6E1AA002}" dt="2025-06-09T04:50:49.924" v="1211" actId="1076"/>
        <pc:sldMkLst>
          <pc:docMk/>
          <pc:sldMk cId="4172091069" sldId="293"/>
        </pc:sldMkLst>
        <pc:spChg chg="mod">
          <ac:chgData name="Luong Quy Hieu 20235711" userId="bc97c041-7e10-4201-bfa9-43143457c42b" providerId="ADAL" clId="{D59BBD58-6E26-4AAA-867B-214A6E1AA002}" dt="2025-06-09T04:50:35.672" v="1207" actId="20577"/>
          <ac:spMkLst>
            <pc:docMk/>
            <pc:sldMk cId="4172091069" sldId="293"/>
            <ac:spMk id="3" creationId="{00ADE5F2-1A1D-E385-7E7A-8C5EE1E59865}"/>
          </ac:spMkLst>
        </pc:spChg>
        <pc:graphicFrameChg chg="add mod modGraphic">
          <ac:chgData name="Luong Quy Hieu 20235711" userId="bc97c041-7e10-4201-bfa9-43143457c42b" providerId="ADAL" clId="{D59BBD58-6E26-4AAA-867B-214A6E1AA002}" dt="2025-06-09T04:50:49.924" v="1211" actId="1076"/>
          <ac:graphicFrameMkLst>
            <pc:docMk/>
            <pc:sldMk cId="4172091069" sldId="293"/>
            <ac:graphicFrameMk id="5" creationId="{0718A070-DD0D-21DB-FC05-4070D6D102D7}"/>
          </ac:graphicFrameMkLst>
        </pc:graphicFrameChg>
      </pc:sldChg>
      <pc:sldChg chg="addSp modSp new mod">
        <pc:chgData name="Luong Quy Hieu 20235711" userId="bc97c041-7e10-4201-bfa9-43143457c42b" providerId="ADAL" clId="{D59BBD58-6E26-4AAA-867B-214A6E1AA002}" dt="2025-06-09T04:51:19.684" v="1239" actId="22"/>
        <pc:sldMkLst>
          <pc:docMk/>
          <pc:sldMk cId="3528344331" sldId="294"/>
        </pc:sldMkLst>
        <pc:spChg chg="mod">
          <ac:chgData name="Luong Quy Hieu 20235711" userId="bc97c041-7e10-4201-bfa9-43143457c42b" providerId="ADAL" clId="{D59BBD58-6E26-4AAA-867B-214A6E1AA002}" dt="2025-06-09T04:51:00.700" v="1238" actId="20577"/>
          <ac:spMkLst>
            <pc:docMk/>
            <pc:sldMk cId="3528344331" sldId="294"/>
            <ac:spMk id="3" creationId="{67B2B515-D3ED-6B4E-AA45-66AD1EE78099}"/>
          </ac:spMkLst>
        </pc:spChg>
        <pc:picChg chg="add">
          <ac:chgData name="Luong Quy Hieu 20235711" userId="bc97c041-7e10-4201-bfa9-43143457c42b" providerId="ADAL" clId="{D59BBD58-6E26-4AAA-867B-214A6E1AA002}" dt="2025-06-09T04:51:19.684" v="1239" actId="22"/>
          <ac:picMkLst>
            <pc:docMk/>
            <pc:sldMk cId="3528344331" sldId="294"/>
            <ac:picMk id="6" creationId="{F6986BD2-704F-C50E-1FEA-7EB471125E2A}"/>
          </ac:picMkLst>
        </pc:picChg>
      </pc:sldChg>
      <pc:sldChg chg="addSp delSp modSp new mod">
        <pc:chgData name="Luong Quy Hieu 20235711" userId="bc97c041-7e10-4201-bfa9-43143457c42b" providerId="ADAL" clId="{D59BBD58-6E26-4AAA-867B-214A6E1AA002}" dt="2025-06-09T04:51:53.306" v="1289" actId="478"/>
        <pc:sldMkLst>
          <pc:docMk/>
          <pc:sldMk cId="309775704" sldId="295"/>
        </pc:sldMkLst>
        <pc:spChg chg="mod">
          <ac:chgData name="Luong Quy Hieu 20235711" userId="bc97c041-7e10-4201-bfa9-43143457c42b" providerId="ADAL" clId="{D59BBD58-6E26-4AAA-867B-214A6E1AA002}" dt="2025-06-09T04:51:38.220" v="1286" actId="20577"/>
          <ac:spMkLst>
            <pc:docMk/>
            <pc:sldMk cId="309775704" sldId="295"/>
            <ac:spMk id="3" creationId="{B596D569-CA51-964E-2142-8390915C3B05}"/>
          </ac:spMkLst>
        </pc:spChg>
      </pc:sldChg>
      <pc:sldChg chg="addSp modSp new mod">
        <pc:chgData name="Luong Quy Hieu 20235711" userId="bc97c041-7e10-4201-bfa9-43143457c42b" providerId="ADAL" clId="{D59BBD58-6E26-4AAA-867B-214A6E1AA002}" dt="2025-06-09T04:52:15.202" v="1295" actId="14100"/>
        <pc:sldMkLst>
          <pc:docMk/>
          <pc:sldMk cId="270501789" sldId="296"/>
        </pc:sldMkLst>
      </pc:sldChg>
      <pc:sldChg chg="addSp delSp modSp new mod">
        <pc:chgData name="Luong Quy Hieu 20235711" userId="bc97c041-7e10-4201-bfa9-43143457c42b" providerId="ADAL" clId="{D59BBD58-6E26-4AAA-867B-214A6E1AA002}" dt="2025-06-09T05:00:55.648" v="1854" actId="20577"/>
        <pc:sldMkLst>
          <pc:docMk/>
          <pc:sldMk cId="1806158319" sldId="297"/>
        </pc:sldMkLst>
        <pc:spChg chg="mod">
          <ac:chgData name="Luong Quy Hieu 20235711" userId="bc97c041-7e10-4201-bfa9-43143457c42b" providerId="ADAL" clId="{D59BBD58-6E26-4AAA-867B-214A6E1AA002}" dt="2025-06-09T04:52:33.242" v="1318" actId="20577"/>
          <ac:spMkLst>
            <pc:docMk/>
            <pc:sldMk cId="1806158319" sldId="297"/>
            <ac:spMk id="3" creationId="{0498DF71-557A-9115-2A5A-4E6B2DA39479}"/>
          </ac:spMkLst>
        </pc:spChg>
        <pc:spChg chg="add mod">
          <ac:chgData name="Luong Quy Hieu 20235711" userId="bc97c041-7e10-4201-bfa9-43143457c42b" providerId="ADAL" clId="{D59BBD58-6E26-4AAA-867B-214A6E1AA002}" dt="2025-06-09T05:00:55.648" v="1854" actId="20577"/>
          <ac:spMkLst>
            <pc:docMk/>
            <pc:sldMk cId="1806158319" sldId="297"/>
            <ac:spMk id="6" creationId="{FE7F572F-335D-EC32-AA72-69185ECCFDDA}"/>
          </ac:spMkLst>
        </pc:spChg>
      </pc:sldChg>
      <pc:sldChg chg="addSp delSp modSp new del">
        <pc:chgData name="Luong Quy Hieu 20235711" userId="bc97c041-7e10-4201-bfa9-43143457c42b" providerId="ADAL" clId="{D59BBD58-6E26-4AAA-867B-214A6E1AA002}" dt="2025-06-09T04:53:09.233" v="1322" actId="47"/>
        <pc:sldMkLst>
          <pc:docMk/>
          <pc:sldMk cId="2306280446" sldId="298"/>
        </pc:sldMkLst>
      </pc:sldChg>
      <pc:sldChg chg="modSp new del mod">
        <pc:chgData name="Luong Quy Hieu 20235711" userId="bc97c041-7e10-4201-bfa9-43143457c42b" providerId="ADAL" clId="{D59BBD58-6E26-4AAA-867B-214A6E1AA002}" dt="2025-06-09T04:57:46.066" v="1811" actId="47"/>
        <pc:sldMkLst>
          <pc:docMk/>
          <pc:sldMk cId="3808804435" sldId="298"/>
        </pc:sldMkLst>
      </pc:sldChg>
      <pc:sldChg chg="addSp delSp modSp new mod">
        <pc:chgData name="Luong Quy Hieu 20235711" userId="bc97c041-7e10-4201-bfa9-43143457c42b" providerId="ADAL" clId="{D59BBD58-6E26-4AAA-867B-214A6E1AA002}" dt="2025-06-09T05:05:42.903" v="1866" actId="255"/>
        <pc:sldMkLst>
          <pc:docMk/>
          <pc:sldMk cId="1494673850" sldId="299"/>
        </pc:sldMkLst>
        <pc:spChg chg="mod">
          <ac:chgData name="Luong Quy Hieu 20235711" userId="bc97c041-7e10-4201-bfa9-43143457c42b" providerId="ADAL" clId="{D59BBD58-6E26-4AAA-867B-214A6E1AA002}" dt="2025-06-09T05:00:31.559" v="1847" actId="20577"/>
          <ac:spMkLst>
            <pc:docMk/>
            <pc:sldMk cId="1494673850" sldId="299"/>
            <ac:spMk id="3" creationId="{58A27891-E899-9650-DCA3-D9476BC00340}"/>
          </ac:spMkLst>
        </pc:spChg>
        <pc:spChg chg="add mod">
          <ac:chgData name="Luong Quy Hieu 20235711" userId="bc97c041-7e10-4201-bfa9-43143457c42b" providerId="ADAL" clId="{D59BBD58-6E26-4AAA-867B-214A6E1AA002}" dt="2025-06-09T05:00:59.104" v="1855" actId="478"/>
          <ac:spMkLst>
            <pc:docMk/>
            <pc:sldMk cId="1494673850" sldId="299"/>
            <ac:spMk id="6" creationId="{B770F415-942A-5B89-F011-6C3DB126D218}"/>
          </ac:spMkLst>
        </pc:spChg>
        <pc:spChg chg="add mod">
          <ac:chgData name="Luong Quy Hieu 20235711" userId="bc97c041-7e10-4201-bfa9-43143457c42b" providerId="ADAL" clId="{D59BBD58-6E26-4AAA-867B-214A6E1AA002}" dt="2025-06-09T05:05:42.903" v="1866" actId="255"/>
          <ac:spMkLst>
            <pc:docMk/>
            <pc:sldMk cId="1494673850" sldId="299"/>
            <ac:spMk id="10" creationId="{6CC61CB3-468E-91B0-49A1-ADB5775D7701}"/>
          </ac:spMkLst>
        </pc:spChg>
      </pc:sldChg>
    </pc:docChg>
  </pc:docChgLst>
  <pc:docChgLst>
    <pc:chgData name="Luong Quy Hieu 20235711" userId="bc97c041-7e10-4201-bfa9-43143457c42b" providerId="ADAL" clId="{FE9B9FFA-72C7-4BEA-A4EC-C922FA6138D3}"/>
    <pc:docChg chg="undo custSel addSld modSld sldOrd">
      <pc:chgData name="Luong Quy Hieu 20235711" userId="bc97c041-7e10-4201-bfa9-43143457c42b" providerId="ADAL" clId="{FE9B9FFA-72C7-4BEA-A4EC-C922FA6138D3}" dt="2025-06-18T17:03:29.123" v="1624"/>
      <pc:docMkLst>
        <pc:docMk/>
      </pc:docMkLst>
      <pc:sldChg chg="modSp mod">
        <pc:chgData name="Luong Quy Hieu 20235711" userId="bc97c041-7e10-4201-bfa9-43143457c42b" providerId="ADAL" clId="{FE9B9FFA-72C7-4BEA-A4EC-C922FA6138D3}" dt="2025-06-18T14:21:21.429" v="249"/>
        <pc:sldMkLst>
          <pc:docMk/>
          <pc:sldMk cId="292364014" sldId="265"/>
        </pc:sldMkLst>
        <pc:spChg chg="mod">
          <ac:chgData name="Luong Quy Hieu 20235711" userId="bc97c041-7e10-4201-bfa9-43143457c42b" providerId="ADAL" clId="{FE9B9FFA-72C7-4BEA-A4EC-C922FA6138D3}" dt="2025-06-18T14:21:21.429" v="249"/>
          <ac:spMkLst>
            <pc:docMk/>
            <pc:sldMk cId="292364014" sldId="265"/>
            <ac:spMk id="4" creationId="{59563378-38F8-4CB3-AF99-2C56FCF55404}"/>
          </ac:spMkLst>
        </pc:spChg>
      </pc:sldChg>
      <pc:sldChg chg="addSp delSp modSp mod">
        <pc:chgData name="Luong Quy Hieu 20235711" userId="bc97c041-7e10-4201-bfa9-43143457c42b" providerId="ADAL" clId="{FE9B9FFA-72C7-4BEA-A4EC-C922FA6138D3}" dt="2025-06-18T14:19:00.967" v="90" actId="2164"/>
        <pc:sldMkLst>
          <pc:docMk/>
          <pc:sldMk cId="4172091069" sldId="293"/>
        </pc:sldMkLst>
        <pc:graphicFrameChg chg="mod modGraphic">
          <ac:chgData name="Luong Quy Hieu 20235711" userId="bc97c041-7e10-4201-bfa9-43143457c42b" providerId="ADAL" clId="{FE9B9FFA-72C7-4BEA-A4EC-C922FA6138D3}" dt="2025-06-18T14:19:00.967" v="90" actId="2164"/>
          <ac:graphicFrameMkLst>
            <pc:docMk/>
            <pc:sldMk cId="4172091069" sldId="293"/>
            <ac:graphicFrameMk id="5" creationId="{0718A070-DD0D-21DB-FC05-4070D6D102D7}"/>
          </ac:graphicFrameMkLst>
        </pc:graphicFrameChg>
        <pc:graphicFrameChg chg="add del mod modGraphic">
          <ac:chgData name="Luong Quy Hieu 20235711" userId="bc97c041-7e10-4201-bfa9-43143457c42b" providerId="ADAL" clId="{FE9B9FFA-72C7-4BEA-A4EC-C922FA6138D3}" dt="2025-06-18T14:18:48.897" v="88" actId="478"/>
          <ac:graphicFrameMkLst>
            <pc:docMk/>
            <pc:sldMk cId="4172091069" sldId="293"/>
            <ac:graphicFrameMk id="6" creationId="{B1195C16-3645-3260-67DA-E4DFD170DFCD}"/>
          </ac:graphicFrameMkLst>
        </pc:graphicFrameChg>
      </pc:sldChg>
      <pc:sldChg chg="addSp delSp modSp mod">
        <pc:chgData name="Luong Quy Hieu 20235711" userId="bc97c041-7e10-4201-bfa9-43143457c42b" providerId="ADAL" clId="{FE9B9FFA-72C7-4BEA-A4EC-C922FA6138D3}" dt="2025-06-18T15:53:20.941" v="355" actId="14100"/>
        <pc:sldMkLst>
          <pc:docMk/>
          <pc:sldMk cId="270501789" sldId="296"/>
        </pc:sldMkLst>
        <pc:picChg chg="add del mod">
          <ac:chgData name="Luong Quy Hieu 20235711" userId="bc97c041-7e10-4201-bfa9-43143457c42b" providerId="ADAL" clId="{FE9B9FFA-72C7-4BEA-A4EC-C922FA6138D3}" dt="2025-06-18T15:52:57.210" v="348" actId="478"/>
          <ac:picMkLst>
            <pc:docMk/>
            <pc:sldMk cId="270501789" sldId="296"/>
            <ac:picMk id="5" creationId="{CF90FBCA-BCEE-96F0-6391-A24B5596AD67}"/>
          </ac:picMkLst>
        </pc:picChg>
        <pc:picChg chg="add mod">
          <ac:chgData name="Luong Quy Hieu 20235711" userId="bc97c041-7e10-4201-bfa9-43143457c42b" providerId="ADAL" clId="{FE9B9FFA-72C7-4BEA-A4EC-C922FA6138D3}" dt="2025-06-18T15:53:20.941" v="355" actId="14100"/>
          <ac:picMkLst>
            <pc:docMk/>
            <pc:sldMk cId="270501789" sldId="296"/>
            <ac:picMk id="7" creationId="{6CD77402-7966-60DA-20AA-A87CF00FE211}"/>
          </ac:picMkLst>
        </pc:picChg>
      </pc:sldChg>
      <pc:sldChg chg="modSp mod">
        <pc:chgData name="Luong Quy Hieu 20235711" userId="bc97c041-7e10-4201-bfa9-43143457c42b" providerId="ADAL" clId="{FE9B9FFA-72C7-4BEA-A4EC-C922FA6138D3}" dt="2025-06-18T15:11:44.276" v="347" actId="20577"/>
        <pc:sldMkLst>
          <pc:docMk/>
          <pc:sldMk cId="1806158319" sldId="297"/>
        </pc:sldMkLst>
        <pc:spChg chg="mod">
          <ac:chgData name="Luong Quy Hieu 20235711" userId="bc97c041-7e10-4201-bfa9-43143457c42b" providerId="ADAL" clId="{FE9B9FFA-72C7-4BEA-A4EC-C922FA6138D3}" dt="2025-06-18T15:11:44.276" v="347" actId="20577"/>
          <ac:spMkLst>
            <pc:docMk/>
            <pc:sldMk cId="1806158319" sldId="297"/>
            <ac:spMk id="6" creationId="{FE7F572F-335D-EC32-AA72-69185ECCFDDA}"/>
          </ac:spMkLst>
        </pc:spChg>
      </pc:sldChg>
      <pc:sldChg chg="modSp new mod ord">
        <pc:chgData name="Luong Quy Hieu 20235711" userId="bc97c041-7e10-4201-bfa9-43143457c42b" providerId="ADAL" clId="{FE9B9FFA-72C7-4BEA-A4EC-C922FA6138D3}" dt="2025-06-18T14:14:58.474" v="35" actId="20577"/>
        <pc:sldMkLst>
          <pc:docMk/>
          <pc:sldMk cId="3623187672" sldId="300"/>
        </pc:sldMkLst>
        <pc:spChg chg="mod">
          <ac:chgData name="Luong Quy Hieu 20235711" userId="bc97c041-7e10-4201-bfa9-43143457c42b" providerId="ADAL" clId="{FE9B9FFA-72C7-4BEA-A4EC-C922FA6138D3}" dt="2025-06-18T14:14:58.474" v="35" actId="20577"/>
          <ac:spMkLst>
            <pc:docMk/>
            <pc:sldMk cId="3623187672" sldId="300"/>
            <ac:spMk id="3" creationId="{3A6C7BCA-0BA7-B5BC-D320-DA20F2D6840E}"/>
          </ac:spMkLst>
        </pc:spChg>
        <pc:spChg chg="mod">
          <ac:chgData name="Luong Quy Hieu 20235711" userId="bc97c041-7e10-4201-bfa9-43143457c42b" providerId="ADAL" clId="{FE9B9FFA-72C7-4BEA-A4EC-C922FA6138D3}" dt="2025-06-18T14:14:42.137" v="7"/>
          <ac:spMkLst>
            <pc:docMk/>
            <pc:sldMk cId="3623187672" sldId="300"/>
            <ac:spMk id="4" creationId="{94D2F78A-5B95-DA57-5B94-3BD83368CDCE}"/>
          </ac:spMkLst>
        </pc:spChg>
      </pc:sldChg>
      <pc:sldChg chg="addSp delSp modSp new mod">
        <pc:chgData name="Luong Quy Hieu 20235711" userId="bc97c041-7e10-4201-bfa9-43143457c42b" providerId="ADAL" clId="{FE9B9FFA-72C7-4BEA-A4EC-C922FA6138D3}" dt="2025-06-18T14:19:54.809" v="101" actId="14734"/>
        <pc:sldMkLst>
          <pc:docMk/>
          <pc:sldMk cId="4177148300" sldId="301"/>
        </pc:sldMkLst>
        <pc:graphicFrameChg chg="add del mod modGraphic">
          <ac:chgData name="Luong Quy Hieu 20235711" userId="bc97c041-7e10-4201-bfa9-43143457c42b" providerId="ADAL" clId="{FE9B9FFA-72C7-4BEA-A4EC-C922FA6138D3}" dt="2025-06-18T14:18:36.545" v="82" actId="478"/>
          <ac:graphicFrameMkLst>
            <pc:docMk/>
            <pc:sldMk cId="4177148300" sldId="301"/>
            <ac:graphicFrameMk id="5" creationId="{C23C8912-4544-03BA-C65B-D04DCF11ACCC}"/>
          </ac:graphicFrameMkLst>
        </pc:graphicFrameChg>
        <pc:graphicFrameChg chg="add mod modGraphic">
          <ac:chgData name="Luong Quy Hieu 20235711" userId="bc97c041-7e10-4201-bfa9-43143457c42b" providerId="ADAL" clId="{FE9B9FFA-72C7-4BEA-A4EC-C922FA6138D3}" dt="2025-06-18T14:19:21.809" v="95" actId="14100"/>
          <ac:graphicFrameMkLst>
            <pc:docMk/>
            <pc:sldMk cId="4177148300" sldId="301"/>
            <ac:graphicFrameMk id="6" creationId="{AD384744-4EE8-DAB9-F500-EF16657DEEA2}"/>
          </ac:graphicFrameMkLst>
        </pc:graphicFrameChg>
        <pc:graphicFrameChg chg="add mod modGraphic">
          <ac:chgData name="Luong Quy Hieu 20235711" userId="bc97c041-7e10-4201-bfa9-43143457c42b" providerId="ADAL" clId="{FE9B9FFA-72C7-4BEA-A4EC-C922FA6138D3}" dt="2025-06-18T14:19:54.809" v="101" actId="14734"/>
          <ac:graphicFrameMkLst>
            <pc:docMk/>
            <pc:sldMk cId="4177148300" sldId="301"/>
            <ac:graphicFrameMk id="7" creationId="{DA86FD5F-C318-8018-1251-E62963ADB263}"/>
          </ac:graphicFrameMkLst>
        </pc:graphicFrameChg>
      </pc:sldChg>
      <pc:sldChg chg="addSp delSp modSp new mod">
        <pc:chgData name="Luong Quy Hieu 20235711" userId="bc97c041-7e10-4201-bfa9-43143457c42b" providerId="ADAL" clId="{FE9B9FFA-72C7-4BEA-A4EC-C922FA6138D3}" dt="2025-06-18T14:23:12.043" v="284" actId="14100"/>
        <pc:sldMkLst>
          <pc:docMk/>
          <pc:sldMk cId="4136734753" sldId="302"/>
        </pc:sldMkLst>
        <pc:spChg chg="mod">
          <ac:chgData name="Luong Quy Hieu 20235711" userId="bc97c041-7e10-4201-bfa9-43143457c42b" providerId="ADAL" clId="{FE9B9FFA-72C7-4BEA-A4EC-C922FA6138D3}" dt="2025-06-18T14:21:30.004" v="273" actId="20577"/>
          <ac:spMkLst>
            <pc:docMk/>
            <pc:sldMk cId="4136734753" sldId="302"/>
            <ac:spMk id="3" creationId="{1BA7E45B-A8DE-48A7-CA47-D290CA5485BC}"/>
          </ac:spMkLst>
        </pc:spChg>
        <pc:spChg chg="add del mod">
          <ac:chgData name="Luong Quy Hieu 20235711" userId="bc97c041-7e10-4201-bfa9-43143457c42b" providerId="ADAL" clId="{FE9B9FFA-72C7-4BEA-A4EC-C922FA6138D3}" dt="2025-06-18T14:22:10.818" v="278" actId="478"/>
          <ac:spMkLst>
            <pc:docMk/>
            <pc:sldMk cId="4136734753" sldId="302"/>
            <ac:spMk id="6" creationId="{D81A294A-444A-9D90-8595-411B940A1A4B}"/>
          </ac:spMkLst>
        </pc:spChg>
        <pc:picChg chg="add mod">
          <ac:chgData name="Luong Quy Hieu 20235711" userId="bc97c041-7e10-4201-bfa9-43143457c42b" providerId="ADAL" clId="{FE9B9FFA-72C7-4BEA-A4EC-C922FA6138D3}" dt="2025-06-18T14:23:12.043" v="284" actId="14100"/>
          <ac:picMkLst>
            <pc:docMk/>
            <pc:sldMk cId="4136734753" sldId="302"/>
            <ac:picMk id="8" creationId="{1532555B-58C6-D597-1E3C-8AC2FB58C0A0}"/>
          </ac:picMkLst>
        </pc:picChg>
      </pc:sldChg>
      <pc:sldChg chg="addSp modSp new mod">
        <pc:chgData name="Luong Quy Hieu 20235711" userId="bc97c041-7e10-4201-bfa9-43143457c42b" providerId="ADAL" clId="{FE9B9FFA-72C7-4BEA-A4EC-C922FA6138D3}" dt="2025-06-18T14:25:07.700" v="319" actId="14100"/>
        <pc:sldMkLst>
          <pc:docMk/>
          <pc:sldMk cId="2316953502" sldId="303"/>
        </pc:sldMkLst>
        <pc:spChg chg="mod">
          <ac:chgData name="Luong Quy Hieu 20235711" userId="bc97c041-7e10-4201-bfa9-43143457c42b" providerId="ADAL" clId="{FE9B9FFA-72C7-4BEA-A4EC-C922FA6138D3}" dt="2025-06-18T14:25:04.145" v="318" actId="20577"/>
          <ac:spMkLst>
            <pc:docMk/>
            <pc:sldMk cId="2316953502" sldId="303"/>
            <ac:spMk id="3" creationId="{1C243936-ADB9-595F-90FC-D1056A4120CF}"/>
          </ac:spMkLst>
        </pc:spChg>
        <pc:picChg chg="add mod">
          <ac:chgData name="Luong Quy Hieu 20235711" userId="bc97c041-7e10-4201-bfa9-43143457c42b" providerId="ADAL" clId="{FE9B9FFA-72C7-4BEA-A4EC-C922FA6138D3}" dt="2025-06-18T14:25:07.700" v="319" actId="14100"/>
          <ac:picMkLst>
            <pc:docMk/>
            <pc:sldMk cId="2316953502" sldId="303"/>
            <ac:picMk id="6" creationId="{E993E968-9480-42D9-2ED6-8FA15F571BA8}"/>
          </ac:picMkLst>
        </pc:picChg>
      </pc:sldChg>
      <pc:sldChg chg="addSp delSp modSp new mod">
        <pc:chgData name="Luong Quy Hieu 20235711" userId="bc97c041-7e10-4201-bfa9-43143457c42b" providerId="ADAL" clId="{FE9B9FFA-72C7-4BEA-A4EC-C922FA6138D3}" dt="2025-06-18T16:03:02.247" v="998" actId="14100"/>
        <pc:sldMkLst>
          <pc:docMk/>
          <pc:sldMk cId="27214467" sldId="304"/>
        </pc:sldMkLst>
        <pc:spChg chg="mod">
          <ac:chgData name="Luong Quy Hieu 20235711" userId="bc97c041-7e10-4201-bfa9-43143457c42b" providerId="ADAL" clId="{FE9B9FFA-72C7-4BEA-A4EC-C922FA6138D3}" dt="2025-06-18T15:54:17.370" v="385" actId="20577"/>
          <ac:spMkLst>
            <pc:docMk/>
            <pc:sldMk cId="27214467" sldId="304"/>
            <ac:spMk id="3" creationId="{42E35842-FD89-394B-C56A-D6D1D252ED04}"/>
          </ac:spMkLst>
        </pc:spChg>
        <pc:spChg chg="mod">
          <ac:chgData name="Luong Quy Hieu 20235711" userId="bc97c041-7e10-4201-bfa9-43143457c42b" providerId="ADAL" clId="{FE9B9FFA-72C7-4BEA-A4EC-C922FA6138D3}" dt="2025-06-18T16:02:54.898" v="994" actId="20577"/>
          <ac:spMkLst>
            <pc:docMk/>
            <pc:sldMk cId="27214467" sldId="304"/>
            <ac:spMk id="4" creationId="{4891CA22-356B-BFCF-7D35-C1AAD67C6C58}"/>
          </ac:spMkLst>
        </pc:spChg>
        <pc:picChg chg="add del mod">
          <ac:chgData name="Luong Quy Hieu 20235711" userId="bc97c041-7e10-4201-bfa9-43143457c42b" providerId="ADAL" clId="{FE9B9FFA-72C7-4BEA-A4EC-C922FA6138D3}" dt="2025-06-18T15:55:15.138" v="389" actId="478"/>
          <ac:picMkLst>
            <pc:docMk/>
            <pc:sldMk cId="27214467" sldId="304"/>
            <ac:picMk id="6" creationId="{C3FA3979-575D-9F8A-80A6-E30245433E74}"/>
          </ac:picMkLst>
        </pc:picChg>
        <pc:picChg chg="add mod">
          <ac:chgData name="Luong Quy Hieu 20235711" userId="bc97c041-7e10-4201-bfa9-43143457c42b" providerId="ADAL" clId="{FE9B9FFA-72C7-4BEA-A4EC-C922FA6138D3}" dt="2025-06-18T16:03:02.247" v="998" actId="14100"/>
          <ac:picMkLst>
            <pc:docMk/>
            <pc:sldMk cId="27214467" sldId="304"/>
            <ac:picMk id="8" creationId="{3F1C6593-38B4-1195-9189-B5820487BAAB}"/>
          </ac:picMkLst>
        </pc:picChg>
      </pc:sldChg>
      <pc:sldChg chg="modSp new mod">
        <pc:chgData name="Luong Quy Hieu 20235711" userId="bc97c041-7e10-4201-bfa9-43143457c42b" providerId="ADAL" clId="{FE9B9FFA-72C7-4BEA-A4EC-C922FA6138D3}" dt="2025-06-18T15:57:30.361" v="442" actId="20577"/>
        <pc:sldMkLst>
          <pc:docMk/>
          <pc:sldMk cId="2605319884" sldId="305"/>
        </pc:sldMkLst>
        <pc:spChg chg="mod">
          <ac:chgData name="Luong Quy Hieu 20235711" userId="bc97c041-7e10-4201-bfa9-43143457c42b" providerId="ADAL" clId="{FE9B9FFA-72C7-4BEA-A4EC-C922FA6138D3}" dt="2025-06-18T15:56:47.033" v="435" actId="20577"/>
          <ac:spMkLst>
            <pc:docMk/>
            <pc:sldMk cId="2605319884" sldId="305"/>
            <ac:spMk id="3" creationId="{6FF345F2-5221-7A5C-9C05-EAF3858034EB}"/>
          </ac:spMkLst>
        </pc:spChg>
        <pc:spChg chg="mod">
          <ac:chgData name="Luong Quy Hieu 20235711" userId="bc97c041-7e10-4201-bfa9-43143457c42b" providerId="ADAL" clId="{FE9B9FFA-72C7-4BEA-A4EC-C922FA6138D3}" dt="2025-06-18T15:57:30.361" v="442" actId="20577"/>
          <ac:spMkLst>
            <pc:docMk/>
            <pc:sldMk cId="2605319884" sldId="305"/>
            <ac:spMk id="4" creationId="{F7908239-4DB7-E066-12A1-B8005140C15C}"/>
          </ac:spMkLst>
        </pc:spChg>
      </pc:sldChg>
      <pc:sldChg chg="modSp new mod">
        <pc:chgData name="Luong Quy Hieu 20235711" userId="bc97c041-7e10-4201-bfa9-43143457c42b" providerId="ADAL" clId="{FE9B9FFA-72C7-4BEA-A4EC-C922FA6138D3}" dt="2025-06-18T15:57:45.986" v="480" actId="20577"/>
        <pc:sldMkLst>
          <pc:docMk/>
          <pc:sldMk cId="1988776738" sldId="306"/>
        </pc:sldMkLst>
        <pc:spChg chg="mod">
          <ac:chgData name="Luong Quy Hieu 20235711" userId="bc97c041-7e10-4201-bfa9-43143457c42b" providerId="ADAL" clId="{FE9B9FFA-72C7-4BEA-A4EC-C922FA6138D3}" dt="2025-06-18T15:57:40.259" v="478" actId="20577"/>
          <ac:spMkLst>
            <pc:docMk/>
            <pc:sldMk cId="1988776738" sldId="306"/>
            <ac:spMk id="3" creationId="{DD89741D-63DE-60A3-7EC3-BE72FE7B3DE1}"/>
          </ac:spMkLst>
        </pc:spChg>
        <pc:spChg chg="mod">
          <ac:chgData name="Luong Quy Hieu 20235711" userId="bc97c041-7e10-4201-bfa9-43143457c42b" providerId="ADAL" clId="{FE9B9FFA-72C7-4BEA-A4EC-C922FA6138D3}" dt="2025-06-18T15:57:45.986" v="480" actId="20577"/>
          <ac:spMkLst>
            <pc:docMk/>
            <pc:sldMk cId="1988776738" sldId="306"/>
            <ac:spMk id="4" creationId="{6B28411A-86C7-7643-E6E0-C608B7F1A697}"/>
          </ac:spMkLst>
        </pc:spChg>
      </pc:sldChg>
      <pc:sldChg chg="modSp new mod">
        <pc:chgData name="Luong Quy Hieu 20235711" userId="bc97c041-7e10-4201-bfa9-43143457c42b" providerId="ADAL" clId="{FE9B9FFA-72C7-4BEA-A4EC-C922FA6138D3}" dt="2025-06-18T15:57:57.035" v="517"/>
        <pc:sldMkLst>
          <pc:docMk/>
          <pc:sldMk cId="1491992517" sldId="307"/>
        </pc:sldMkLst>
        <pc:spChg chg="mod">
          <ac:chgData name="Luong Quy Hieu 20235711" userId="bc97c041-7e10-4201-bfa9-43143457c42b" providerId="ADAL" clId="{FE9B9FFA-72C7-4BEA-A4EC-C922FA6138D3}" dt="2025-06-18T15:57:55.696" v="516" actId="20577"/>
          <ac:spMkLst>
            <pc:docMk/>
            <pc:sldMk cId="1491992517" sldId="307"/>
            <ac:spMk id="3" creationId="{8B0792F6-C87E-4DEB-D66D-60EEDF0F09B6}"/>
          </ac:spMkLst>
        </pc:spChg>
        <pc:spChg chg="mod">
          <ac:chgData name="Luong Quy Hieu 20235711" userId="bc97c041-7e10-4201-bfa9-43143457c42b" providerId="ADAL" clId="{FE9B9FFA-72C7-4BEA-A4EC-C922FA6138D3}" dt="2025-06-18T15:57:57.035" v="517"/>
          <ac:spMkLst>
            <pc:docMk/>
            <pc:sldMk cId="1491992517" sldId="307"/>
            <ac:spMk id="4" creationId="{023CA600-7B7B-FE63-3A93-A1D30E4A1627}"/>
          </ac:spMkLst>
        </pc:spChg>
      </pc:sldChg>
      <pc:sldChg chg="modSp new mod modAnim">
        <pc:chgData name="Luong Quy Hieu 20235711" userId="bc97c041-7e10-4201-bfa9-43143457c42b" providerId="ADAL" clId="{FE9B9FFA-72C7-4BEA-A4EC-C922FA6138D3}" dt="2025-06-18T16:01:47.922" v="987"/>
        <pc:sldMkLst>
          <pc:docMk/>
          <pc:sldMk cId="3573115532" sldId="308"/>
        </pc:sldMkLst>
        <pc:spChg chg="mod">
          <ac:chgData name="Luong Quy Hieu 20235711" userId="bc97c041-7e10-4201-bfa9-43143457c42b" providerId="ADAL" clId="{FE9B9FFA-72C7-4BEA-A4EC-C922FA6138D3}" dt="2025-06-18T16:01:47.922" v="987"/>
          <ac:spMkLst>
            <pc:docMk/>
            <pc:sldMk cId="3573115532" sldId="308"/>
            <ac:spMk id="3" creationId="{F0D73E3A-7F67-EE6A-5B41-C7679E7C0DD1}"/>
          </ac:spMkLst>
        </pc:spChg>
        <pc:spChg chg="mod">
          <ac:chgData name="Luong Quy Hieu 20235711" userId="bc97c041-7e10-4201-bfa9-43143457c42b" providerId="ADAL" clId="{FE9B9FFA-72C7-4BEA-A4EC-C922FA6138D3}" dt="2025-06-18T16:01:04.855" v="986" actId="20577"/>
          <ac:spMkLst>
            <pc:docMk/>
            <pc:sldMk cId="3573115532" sldId="308"/>
            <ac:spMk id="4" creationId="{C6BC657D-56C1-4387-D19F-EEE42A819DE5}"/>
          </ac:spMkLst>
        </pc:spChg>
      </pc:sldChg>
      <pc:sldChg chg="addSp modSp new mod">
        <pc:chgData name="Luong Quy Hieu 20235711" userId="bc97c041-7e10-4201-bfa9-43143457c42b" providerId="ADAL" clId="{FE9B9FFA-72C7-4BEA-A4EC-C922FA6138D3}" dt="2025-06-18T16:03:37.912" v="1003" actId="14100"/>
        <pc:sldMkLst>
          <pc:docMk/>
          <pc:sldMk cId="596165237" sldId="309"/>
        </pc:sldMkLst>
        <pc:spChg chg="mod">
          <ac:chgData name="Luong Quy Hieu 20235711" userId="bc97c041-7e10-4201-bfa9-43143457c42b" providerId="ADAL" clId="{FE9B9FFA-72C7-4BEA-A4EC-C922FA6138D3}" dt="2025-06-18T16:01:54.195" v="989"/>
          <ac:spMkLst>
            <pc:docMk/>
            <pc:sldMk cId="596165237" sldId="309"/>
            <ac:spMk id="3" creationId="{87E201EC-C2B4-2881-A439-D86CCA7EF5D1}"/>
          </ac:spMkLst>
        </pc:spChg>
        <pc:spChg chg="mod">
          <ac:chgData name="Luong Quy Hieu 20235711" userId="bc97c041-7e10-4201-bfa9-43143457c42b" providerId="ADAL" clId="{FE9B9FFA-72C7-4BEA-A4EC-C922FA6138D3}" dt="2025-06-18T16:03:29.210" v="999" actId="20577"/>
          <ac:spMkLst>
            <pc:docMk/>
            <pc:sldMk cId="596165237" sldId="309"/>
            <ac:spMk id="4" creationId="{F86F636F-21C8-1829-488A-7506748AC3A4}"/>
          </ac:spMkLst>
        </pc:spChg>
        <pc:picChg chg="add mod">
          <ac:chgData name="Luong Quy Hieu 20235711" userId="bc97c041-7e10-4201-bfa9-43143457c42b" providerId="ADAL" clId="{FE9B9FFA-72C7-4BEA-A4EC-C922FA6138D3}" dt="2025-06-18T16:03:37.912" v="1003" actId="14100"/>
          <ac:picMkLst>
            <pc:docMk/>
            <pc:sldMk cId="596165237" sldId="309"/>
            <ac:picMk id="6" creationId="{ECDDE9A8-EC7A-4007-16F0-C64DF0D8E4AA}"/>
          </ac:picMkLst>
        </pc:picChg>
      </pc:sldChg>
      <pc:sldChg chg="modSp new mod">
        <pc:chgData name="Luong Quy Hieu 20235711" userId="bc97c041-7e10-4201-bfa9-43143457c42b" providerId="ADAL" clId="{FE9B9FFA-72C7-4BEA-A4EC-C922FA6138D3}" dt="2025-06-18T16:13:26.727" v="1405" actId="20577"/>
        <pc:sldMkLst>
          <pc:docMk/>
          <pc:sldMk cId="3454985757" sldId="310"/>
        </pc:sldMkLst>
        <pc:spChg chg="mod">
          <ac:chgData name="Luong Quy Hieu 20235711" userId="bc97c041-7e10-4201-bfa9-43143457c42b" providerId="ADAL" clId="{FE9B9FFA-72C7-4BEA-A4EC-C922FA6138D3}" dt="2025-06-18T16:08:57.322" v="1005"/>
          <ac:spMkLst>
            <pc:docMk/>
            <pc:sldMk cId="3454985757" sldId="310"/>
            <ac:spMk id="3" creationId="{641C8634-1E51-A96B-B497-34FD08C527EC}"/>
          </ac:spMkLst>
        </pc:spChg>
        <pc:spChg chg="mod">
          <ac:chgData name="Luong Quy Hieu 20235711" userId="bc97c041-7e10-4201-bfa9-43143457c42b" providerId="ADAL" clId="{FE9B9FFA-72C7-4BEA-A4EC-C922FA6138D3}" dt="2025-06-18T16:13:26.727" v="1405" actId="20577"/>
          <ac:spMkLst>
            <pc:docMk/>
            <pc:sldMk cId="3454985757" sldId="310"/>
            <ac:spMk id="4" creationId="{44057CDF-CC13-3EC9-5C34-BDDAE182CDAC}"/>
          </ac:spMkLst>
        </pc:spChg>
      </pc:sldChg>
      <pc:sldChg chg="addSp delSp modSp new mod">
        <pc:chgData name="Luong Quy Hieu 20235711" userId="bc97c041-7e10-4201-bfa9-43143457c42b" providerId="ADAL" clId="{FE9B9FFA-72C7-4BEA-A4EC-C922FA6138D3}" dt="2025-06-18T16:58:05.358" v="1525" actId="1076"/>
        <pc:sldMkLst>
          <pc:docMk/>
          <pc:sldMk cId="1050892884" sldId="311"/>
        </pc:sldMkLst>
        <pc:spChg chg="mod">
          <ac:chgData name="Luong Quy Hieu 20235711" userId="bc97c041-7e10-4201-bfa9-43143457c42b" providerId="ADAL" clId="{FE9B9FFA-72C7-4BEA-A4EC-C922FA6138D3}" dt="2025-06-18T16:14:55.237" v="1407"/>
          <ac:spMkLst>
            <pc:docMk/>
            <pc:sldMk cId="1050892884" sldId="311"/>
            <ac:spMk id="3" creationId="{2A8124B6-B352-9C80-71DF-C0805492DA4A}"/>
          </ac:spMkLst>
        </pc:spChg>
        <pc:spChg chg="mod">
          <ac:chgData name="Luong Quy Hieu 20235711" userId="bc97c041-7e10-4201-bfa9-43143457c42b" providerId="ADAL" clId="{FE9B9FFA-72C7-4BEA-A4EC-C922FA6138D3}" dt="2025-06-18T16:57:21.855" v="1519"/>
          <ac:spMkLst>
            <pc:docMk/>
            <pc:sldMk cId="1050892884" sldId="311"/>
            <ac:spMk id="4" creationId="{5A948624-9BBE-1E0E-4C35-7ECCE8E08E65}"/>
          </ac:spMkLst>
        </pc:spChg>
        <pc:picChg chg="add del mod">
          <ac:chgData name="Luong Quy Hieu 20235711" userId="bc97c041-7e10-4201-bfa9-43143457c42b" providerId="ADAL" clId="{FE9B9FFA-72C7-4BEA-A4EC-C922FA6138D3}" dt="2025-06-18T16:57:23.045" v="1520" actId="478"/>
          <ac:picMkLst>
            <pc:docMk/>
            <pc:sldMk cId="1050892884" sldId="311"/>
            <ac:picMk id="6" creationId="{761C70DA-7C79-A7F8-CA53-80843D2771B9}"/>
          </ac:picMkLst>
        </pc:picChg>
        <pc:picChg chg="add mod">
          <ac:chgData name="Luong Quy Hieu 20235711" userId="bc97c041-7e10-4201-bfa9-43143457c42b" providerId="ADAL" clId="{FE9B9FFA-72C7-4BEA-A4EC-C922FA6138D3}" dt="2025-06-18T16:58:05.358" v="1525" actId="1076"/>
          <ac:picMkLst>
            <pc:docMk/>
            <pc:sldMk cId="1050892884" sldId="311"/>
            <ac:picMk id="8" creationId="{7FDF0BFB-18D8-ACE8-59E0-32280F9929D9}"/>
          </ac:picMkLst>
        </pc:picChg>
      </pc:sldChg>
      <pc:sldChg chg="addSp delSp modSp new mod">
        <pc:chgData name="Luong Quy Hieu 20235711" userId="bc97c041-7e10-4201-bfa9-43143457c42b" providerId="ADAL" clId="{FE9B9FFA-72C7-4BEA-A4EC-C922FA6138D3}" dt="2025-06-18T16:58:41.565" v="1527" actId="14100"/>
        <pc:sldMkLst>
          <pc:docMk/>
          <pc:sldMk cId="3365918449" sldId="312"/>
        </pc:sldMkLst>
        <pc:spChg chg="del">
          <ac:chgData name="Luong Quy Hieu 20235711" userId="bc97c041-7e10-4201-bfa9-43143457c42b" providerId="ADAL" clId="{FE9B9FFA-72C7-4BEA-A4EC-C922FA6138D3}" dt="2025-06-18T16:36:30.967" v="1416"/>
          <ac:spMkLst>
            <pc:docMk/>
            <pc:sldMk cId="3365918449" sldId="312"/>
            <ac:spMk id="3" creationId="{8ED7CE9E-99A8-93E9-77FE-14CBA10DCA7F}"/>
          </ac:spMkLst>
        </pc:spChg>
        <pc:spChg chg="mod">
          <ac:chgData name="Luong Quy Hieu 20235711" userId="bc97c041-7e10-4201-bfa9-43143457c42b" providerId="ADAL" clId="{FE9B9FFA-72C7-4BEA-A4EC-C922FA6138D3}" dt="2025-06-18T16:58:41.565" v="1527" actId="14100"/>
          <ac:spMkLst>
            <pc:docMk/>
            <pc:sldMk cId="3365918449" sldId="312"/>
            <ac:spMk id="4" creationId="{A0D59DFC-AEEA-A5EE-0A02-FDEA2BC36D02}"/>
          </ac:spMkLst>
        </pc:spChg>
        <pc:spChg chg="add mod">
          <ac:chgData name="Luong Quy Hieu 20235711" userId="bc97c041-7e10-4201-bfa9-43143457c42b" providerId="ADAL" clId="{FE9B9FFA-72C7-4BEA-A4EC-C922FA6138D3}" dt="2025-06-18T16:36:30.967" v="1416"/>
          <ac:spMkLst>
            <pc:docMk/>
            <pc:sldMk cId="3365918449" sldId="312"/>
            <ac:spMk id="5" creationId="{1661640C-9603-7417-3441-BD08D19A3A71}"/>
          </ac:spMkLst>
        </pc:spChg>
      </pc:sldChg>
      <pc:sldChg chg="addSp modSp new mod">
        <pc:chgData name="Luong Quy Hieu 20235711" userId="bc97c041-7e10-4201-bfa9-43143457c42b" providerId="ADAL" clId="{FE9B9FFA-72C7-4BEA-A4EC-C922FA6138D3}" dt="2025-06-18T16:38:05.717" v="1498" actId="1076"/>
        <pc:sldMkLst>
          <pc:docMk/>
          <pc:sldMk cId="3490579883" sldId="313"/>
        </pc:sldMkLst>
        <pc:spChg chg="mod">
          <ac:chgData name="Luong Quy Hieu 20235711" userId="bc97c041-7e10-4201-bfa9-43143457c42b" providerId="ADAL" clId="{FE9B9FFA-72C7-4BEA-A4EC-C922FA6138D3}" dt="2025-06-18T16:36:52.556" v="1490" actId="20577"/>
          <ac:spMkLst>
            <pc:docMk/>
            <pc:sldMk cId="3490579883" sldId="313"/>
            <ac:spMk id="3" creationId="{981750C6-207F-090B-8072-2FFA507F1EEE}"/>
          </ac:spMkLst>
        </pc:spChg>
        <pc:spChg chg="mod">
          <ac:chgData name="Luong Quy Hieu 20235711" userId="bc97c041-7e10-4201-bfa9-43143457c42b" providerId="ADAL" clId="{FE9B9FFA-72C7-4BEA-A4EC-C922FA6138D3}" dt="2025-06-18T16:37:45.396" v="1492" actId="5793"/>
          <ac:spMkLst>
            <pc:docMk/>
            <pc:sldMk cId="3490579883" sldId="313"/>
            <ac:spMk id="4" creationId="{A4AFD35F-79FE-3AC3-72B9-E7A2D49DFEF2}"/>
          </ac:spMkLst>
        </pc:spChg>
        <pc:picChg chg="add mod">
          <ac:chgData name="Luong Quy Hieu 20235711" userId="bc97c041-7e10-4201-bfa9-43143457c42b" providerId="ADAL" clId="{FE9B9FFA-72C7-4BEA-A4EC-C922FA6138D3}" dt="2025-06-18T16:38:05.717" v="1498" actId="1076"/>
          <ac:picMkLst>
            <pc:docMk/>
            <pc:sldMk cId="3490579883" sldId="313"/>
            <ac:picMk id="6" creationId="{DA46F997-2B45-E01C-F968-BD021841B558}"/>
          </ac:picMkLst>
        </pc:picChg>
      </pc:sldChg>
      <pc:sldChg chg="modSp new mod">
        <pc:chgData name="Luong Quy Hieu 20235711" userId="bc97c041-7e10-4201-bfa9-43143457c42b" providerId="ADAL" clId="{FE9B9FFA-72C7-4BEA-A4EC-C922FA6138D3}" dt="2025-06-18T16:38:44.491" v="1502" actId="20577"/>
        <pc:sldMkLst>
          <pc:docMk/>
          <pc:sldMk cId="3904110515" sldId="314"/>
        </pc:sldMkLst>
        <pc:spChg chg="mod">
          <ac:chgData name="Luong Quy Hieu 20235711" userId="bc97c041-7e10-4201-bfa9-43143457c42b" providerId="ADAL" clId="{FE9B9FFA-72C7-4BEA-A4EC-C922FA6138D3}" dt="2025-06-18T16:38:32.619" v="1500"/>
          <ac:spMkLst>
            <pc:docMk/>
            <pc:sldMk cId="3904110515" sldId="314"/>
            <ac:spMk id="3" creationId="{0A30BBCD-1734-44D3-7C10-1C97B370A9C4}"/>
          </ac:spMkLst>
        </pc:spChg>
        <pc:spChg chg="mod">
          <ac:chgData name="Luong Quy Hieu 20235711" userId="bc97c041-7e10-4201-bfa9-43143457c42b" providerId="ADAL" clId="{FE9B9FFA-72C7-4BEA-A4EC-C922FA6138D3}" dt="2025-06-18T16:38:44.491" v="1502" actId="20577"/>
          <ac:spMkLst>
            <pc:docMk/>
            <pc:sldMk cId="3904110515" sldId="314"/>
            <ac:spMk id="4" creationId="{F8A317B0-0FB4-AC3D-D917-201323922DA7}"/>
          </ac:spMkLst>
        </pc:spChg>
      </pc:sldChg>
      <pc:sldChg chg="addSp modSp new mod">
        <pc:chgData name="Luong Quy Hieu 20235711" userId="bc97c041-7e10-4201-bfa9-43143457c42b" providerId="ADAL" clId="{FE9B9FFA-72C7-4BEA-A4EC-C922FA6138D3}" dt="2025-06-18T16:39:35.617" v="1510" actId="1076"/>
        <pc:sldMkLst>
          <pc:docMk/>
          <pc:sldMk cId="3633016171" sldId="315"/>
        </pc:sldMkLst>
        <pc:spChg chg="mod">
          <ac:chgData name="Luong Quy Hieu 20235711" userId="bc97c041-7e10-4201-bfa9-43143457c42b" providerId="ADAL" clId="{FE9B9FFA-72C7-4BEA-A4EC-C922FA6138D3}" dt="2025-06-18T16:38:59.766" v="1504"/>
          <ac:spMkLst>
            <pc:docMk/>
            <pc:sldMk cId="3633016171" sldId="315"/>
            <ac:spMk id="3" creationId="{68F8CBFF-9CE0-5A28-066A-3EB6D1EB5885}"/>
          </ac:spMkLst>
        </pc:spChg>
        <pc:spChg chg="mod">
          <ac:chgData name="Luong Quy Hieu 20235711" userId="bc97c041-7e10-4201-bfa9-43143457c42b" providerId="ADAL" clId="{FE9B9FFA-72C7-4BEA-A4EC-C922FA6138D3}" dt="2025-06-18T16:39:17.747" v="1505"/>
          <ac:spMkLst>
            <pc:docMk/>
            <pc:sldMk cId="3633016171" sldId="315"/>
            <ac:spMk id="4" creationId="{A28CCAE2-D78A-73C0-27B6-14195C0DA3AC}"/>
          </ac:spMkLst>
        </pc:spChg>
        <pc:picChg chg="add mod">
          <ac:chgData name="Luong Quy Hieu 20235711" userId="bc97c041-7e10-4201-bfa9-43143457c42b" providerId="ADAL" clId="{FE9B9FFA-72C7-4BEA-A4EC-C922FA6138D3}" dt="2025-06-18T16:39:35.617" v="1510" actId="1076"/>
          <ac:picMkLst>
            <pc:docMk/>
            <pc:sldMk cId="3633016171" sldId="315"/>
            <ac:picMk id="6" creationId="{760B92CD-2DE8-67F9-5423-865DCEE8A042}"/>
          </ac:picMkLst>
        </pc:picChg>
      </pc:sldChg>
      <pc:sldChg chg="addSp modSp new mod">
        <pc:chgData name="Luong Quy Hieu 20235711" userId="bc97c041-7e10-4201-bfa9-43143457c42b" providerId="ADAL" clId="{FE9B9FFA-72C7-4BEA-A4EC-C922FA6138D3}" dt="2025-06-18T16:41:44.220" v="1518" actId="14100"/>
        <pc:sldMkLst>
          <pc:docMk/>
          <pc:sldMk cId="13466617" sldId="316"/>
        </pc:sldMkLst>
        <pc:spChg chg="mod">
          <ac:chgData name="Luong Quy Hieu 20235711" userId="bc97c041-7e10-4201-bfa9-43143457c42b" providerId="ADAL" clId="{FE9B9FFA-72C7-4BEA-A4EC-C922FA6138D3}" dt="2025-06-18T16:39:47.858" v="1512"/>
          <ac:spMkLst>
            <pc:docMk/>
            <pc:sldMk cId="13466617" sldId="316"/>
            <ac:spMk id="3" creationId="{227F5918-2637-5A28-58BA-108D8C407F2D}"/>
          </ac:spMkLst>
        </pc:spChg>
        <pc:spChg chg="mod">
          <ac:chgData name="Luong Quy Hieu 20235711" userId="bc97c041-7e10-4201-bfa9-43143457c42b" providerId="ADAL" clId="{FE9B9FFA-72C7-4BEA-A4EC-C922FA6138D3}" dt="2025-06-18T16:40:08.070" v="1513"/>
          <ac:spMkLst>
            <pc:docMk/>
            <pc:sldMk cId="13466617" sldId="316"/>
            <ac:spMk id="4" creationId="{5D379081-7349-FFD2-1ADC-520374182A37}"/>
          </ac:spMkLst>
        </pc:spChg>
        <pc:picChg chg="add mod">
          <ac:chgData name="Luong Quy Hieu 20235711" userId="bc97c041-7e10-4201-bfa9-43143457c42b" providerId="ADAL" clId="{FE9B9FFA-72C7-4BEA-A4EC-C922FA6138D3}" dt="2025-06-18T16:41:44.220" v="1518" actId="14100"/>
          <ac:picMkLst>
            <pc:docMk/>
            <pc:sldMk cId="13466617" sldId="316"/>
            <ac:picMk id="6" creationId="{4BF89ECB-0F41-D61C-6B66-000CE3D450BB}"/>
          </ac:picMkLst>
        </pc:picChg>
      </pc:sldChg>
      <pc:sldChg chg="addSp modSp new mod">
        <pc:chgData name="Luong Quy Hieu 20235711" userId="bc97c041-7e10-4201-bfa9-43143457c42b" providerId="ADAL" clId="{FE9B9FFA-72C7-4BEA-A4EC-C922FA6138D3}" dt="2025-06-18T17:00:42.593" v="1602" actId="14100"/>
        <pc:sldMkLst>
          <pc:docMk/>
          <pc:sldMk cId="1282561977" sldId="317"/>
        </pc:sldMkLst>
        <pc:spChg chg="mod">
          <ac:chgData name="Luong Quy Hieu 20235711" userId="bc97c041-7e10-4201-bfa9-43143457c42b" providerId="ADAL" clId="{FE9B9FFA-72C7-4BEA-A4EC-C922FA6138D3}" dt="2025-06-18T16:59:44.197" v="1596" actId="20577"/>
          <ac:spMkLst>
            <pc:docMk/>
            <pc:sldMk cId="1282561977" sldId="317"/>
            <ac:spMk id="3" creationId="{16BF7BD5-3920-F1E0-3C3F-F218562F377C}"/>
          </ac:spMkLst>
        </pc:spChg>
        <pc:spChg chg="mod">
          <ac:chgData name="Luong Quy Hieu 20235711" userId="bc97c041-7e10-4201-bfa9-43143457c42b" providerId="ADAL" clId="{FE9B9FFA-72C7-4BEA-A4EC-C922FA6138D3}" dt="2025-06-18T17:00:23.748" v="1597"/>
          <ac:spMkLst>
            <pc:docMk/>
            <pc:sldMk cId="1282561977" sldId="317"/>
            <ac:spMk id="4" creationId="{8BA036CF-F1B5-C88F-BE11-B161EF3964FA}"/>
          </ac:spMkLst>
        </pc:spChg>
        <pc:picChg chg="add mod">
          <ac:chgData name="Luong Quy Hieu 20235711" userId="bc97c041-7e10-4201-bfa9-43143457c42b" providerId="ADAL" clId="{FE9B9FFA-72C7-4BEA-A4EC-C922FA6138D3}" dt="2025-06-18T17:00:42.593" v="1602" actId="14100"/>
          <ac:picMkLst>
            <pc:docMk/>
            <pc:sldMk cId="1282561977" sldId="317"/>
            <ac:picMk id="6" creationId="{4EA32D97-D91E-D6A3-C53D-C728D0C7E518}"/>
          </ac:picMkLst>
        </pc:picChg>
      </pc:sldChg>
      <pc:sldChg chg="modSp new">
        <pc:chgData name="Luong Quy Hieu 20235711" userId="bc97c041-7e10-4201-bfa9-43143457c42b" providerId="ADAL" clId="{FE9B9FFA-72C7-4BEA-A4EC-C922FA6138D3}" dt="2025-06-18T17:01:20.707" v="1605"/>
        <pc:sldMkLst>
          <pc:docMk/>
          <pc:sldMk cId="169888194" sldId="318"/>
        </pc:sldMkLst>
        <pc:spChg chg="mod">
          <ac:chgData name="Luong Quy Hieu 20235711" userId="bc97c041-7e10-4201-bfa9-43143457c42b" providerId="ADAL" clId="{FE9B9FFA-72C7-4BEA-A4EC-C922FA6138D3}" dt="2025-06-18T17:01:20.707" v="1605"/>
          <ac:spMkLst>
            <pc:docMk/>
            <pc:sldMk cId="169888194" sldId="318"/>
            <ac:spMk id="3" creationId="{03053F00-2173-8F3B-B510-3BA13E080512}"/>
          </ac:spMkLst>
        </pc:spChg>
        <pc:spChg chg="mod">
          <ac:chgData name="Luong Quy Hieu 20235711" userId="bc97c041-7e10-4201-bfa9-43143457c42b" providerId="ADAL" clId="{FE9B9FFA-72C7-4BEA-A4EC-C922FA6138D3}" dt="2025-06-18T17:01:10.266" v="1604"/>
          <ac:spMkLst>
            <pc:docMk/>
            <pc:sldMk cId="169888194" sldId="318"/>
            <ac:spMk id="4" creationId="{F9B4EB04-1450-9793-8F7F-3753B5F3ED9A}"/>
          </ac:spMkLst>
        </pc:spChg>
      </pc:sldChg>
      <pc:sldChg chg="addSp modSp new mod">
        <pc:chgData name="Luong Quy Hieu 20235711" userId="bc97c041-7e10-4201-bfa9-43143457c42b" providerId="ADAL" clId="{FE9B9FFA-72C7-4BEA-A4EC-C922FA6138D3}" dt="2025-06-18T17:02:01.429" v="1614" actId="14100"/>
        <pc:sldMkLst>
          <pc:docMk/>
          <pc:sldMk cId="2363027964" sldId="319"/>
        </pc:sldMkLst>
        <pc:spChg chg="mod">
          <ac:chgData name="Luong Quy Hieu 20235711" userId="bc97c041-7e10-4201-bfa9-43143457c42b" providerId="ADAL" clId="{FE9B9FFA-72C7-4BEA-A4EC-C922FA6138D3}" dt="2025-06-18T17:01:26.499" v="1607"/>
          <ac:spMkLst>
            <pc:docMk/>
            <pc:sldMk cId="2363027964" sldId="319"/>
            <ac:spMk id="3" creationId="{2D68BD35-6337-D96C-5DBD-E76E92FBB36E}"/>
          </ac:spMkLst>
        </pc:spChg>
        <pc:spChg chg="mod">
          <ac:chgData name="Luong Quy Hieu 20235711" userId="bc97c041-7e10-4201-bfa9-43143457c42b" providerId="ADAL" clId="{FE9B9FFA-72C7-4BEA-A4EC-C922FA6138D3}" dt="2025-06-18T17:01:43.530" v="1609" actId="20577"/>
          <ac:spMkLst>
            <pc:docMk/>
            <pc:sldMk cId="2363027964" sldId="319"/>
            <ac:spMk id="4" creationId="{FDC59280-C613-49DD-5EF2-FB8A58EC7303}"/>
          </ac:spMkLst>
        </pc:spChg>
        <pc:picChg chg="add mod">
          <ac:chgData name="Luong Quy Hieu 20235711" userId="bc97c041-7e10-4201-bfa9-43143457c42b" providerId="ADAL" clId="{FE9B9FFA-72C7-4BEA-A4EC-C922FA6138D3}" dt="2025-06-18T17:02:01.429" v="1614" actId="14100"/>
          <ac:picMkLst>
            <pc:docMk/>
            <pc:sldMk cId="2363027964" sldId="319"/>
            <ac:picMk id="6" creationId="{79622361-2D78-07CC-2517-1A1BEEA66F31}"/>
          </ac:picMkLst>
        </pc:picChg>
      </pc:sldChg>
      <pc:sldChg chg="modSp new">
        <pc:chgData name="Luong Quy Hieu 20235711" userId="bc97c041-7e10-4201-bfa9-43143457c42b" providerId="ADAL" clId="{FE9B9FFA-72C7-4BEA-A4EC-C922FA6138D3}" dt="2025-06-18T17:02:21.321" v="1617"/>
        <pc:sldMkLst>
          <pc:docMk/>
          <pc:sldMk cId="2857046781" sldId="320"/>
        </pc:sldMkLst>
        <pc:spChg chg="mod">
          <ac:chgData name="Luong Quy Hieu 20235711" userId="bc97c041-7e10-4201-bfa9-43143457c42b" providerId="ADAL" clId="{FE9B9FFA-72C7-4BEA-A4EC-C922FA6138D3}" dt="2025-06-18T17:02:11.156" v="1616"/>
          <ac:spMkLst>
            <pc:docMk/>
            <pc:sldMk cId="2857046781" sldId="320"/>
            <ac:spMk id="3" creationId="{4D862127-B58E-BBCB-FA0B-0E56FC96D77B}"/>
          </ac:spMkLst>
        </pc:spChg>
        <pc:spChg chg="mod">
          <ac:chgData name="Luong Quy Hieu 20235711" userId="bc97c041-7e10-4201-bfa9-43143457c42b" providerId="ADAL" clId="{FE9B9FFA-72C7-4BEA-A4EC-C922FA6138D3}" dt="2025-06-18T17:02:21.321" v="1617"/>
          <ac:spMkLst>
            <pc:docMk/>
            <pc:sldMk cId="2857046781" sldId="320"/>
            <ac:spMk id="4" creationId="{9E4CF0FC-83D5-4FD1-8BA8-08EF0ED389FA}"/>
          </ac:spMkLst>
        </pc:spChg>
      </pc:sldChg>
      <pc:sldChg chg="addSp modSp new mod">
        <pc:chgData name="Luong Quy Hieu 20235711" userId="bc97c041-7e10-4201-bfa9-43143457c42b" providerId="ADAL" clId="{FE9B9FFA-72C7-4BEA-A4EC-C922FA6138D3}" dt="2025-06-18T17:03:03.913" v="1621" actId="22"/>
        <pc:sldMkLst>
          <pc:docMk/>
          <pc:sldMk cId="2756813539" sldId="321"/>
        </pc:sldMkLst>
        <pc:spChg chg="mod">
          <ac:chgData name="Luong Quy Hieu 20235711" userId="bc97c041-7e10-4201-bfa9-43143457c42b" providerId="ADAL" clId="{FE9B9FFA-72C7-4BEA-A4EC-C922FA6138D3}" dt="2025-06-18T17:02:28.461" v="1619"/>
          <ac:spMkLst>
            <pc:docMk/>
            <pc:sldMk cId="2756813539" sldId="321"/>
            <ac:spMk id="3" creationId="{D144C2C7-1643-DE44-E5D6-BBAFF6263E2C}"/>
          </ac:spMkLst>
        </pc:spChg>
        <pc:spChg chg="mod">
          <ac:chgData name="Luong Quy Hieu 20235711" userId="bc97c041-7e10-4201-bfa9-43143457c42b" providerId="ADAL" clId="{FE9B9FFA-72C7-4BEA-A4EC-C922FA6138D3}" dt="2025-06-18T17:02:52.390" v="1620"/>
          <ac:spMkLst>
            <pc:docMk/>
            <pc:sldMk cId="2756813539" sldId="321"/>
            <ac:spMk id="4" creationId="{389378B4-0E0B-D6D6-2E4B-6E91B421A2D8}"/>
          </ac:spMkLst>
        </pc:spChg>
        <pc:picChg chg="add">
          <ac:chgData name="Luong Quy Hieu 20235711" userId="bc97c041-7e10-4201-bfa9-43143457c42b" providerId="ADAL" clId="{FE9B9FFA-72C7-4BEA-A4EC-C922FA6138D3}" dt="2025-06-18T17:03:03.913" v="1621" actId="22"/>
          <ac:picMkLst>
            <pc:docMk/>
            <pc:sldMk cId="2756813539" sldId="321"/>
            <ac:picMk id="6" creationId="{BB33829E-547A-DCA9-EA95-95ECBB66340D}"/>
          </ac:picMkLst>
        </pc:picChg>
      </pc:sldChg>
      <pc:sldChg chg="modSp new">
        <pc:chgData name="Luong Quy Hieu 20235711" userId="bc97c041-7e10-4201-bfa9-43143457c42b" providerId="ADAL" clId="{FE9B9FFA-72C7-4BEA-A4EC-C922FA6138D3}" dt="2025-06-18T17:03:29.123" v="1624"/>
        <pc:sldMkLst>
          <pc:docMk/>
          <pc:sldMk cId="2720605768" sldId="322"/>
        </pc:sldMkLst>
        <pc:spChg chg="mod">
          <ac:chgData name="Luong Quy Hieu 20235711" userId="bc97c041-7e10-4201-bfa9-43143457c42b" providerId="ADAL" clId="{FE9B9FFA-72C7-4BEA-A4EC-C922FA6138D3}" dt="2025-06-18T17:03:13.907" v="1623"/>
          <ac:spMkLst>
            <pc:docMk/>
            <pc:sldMk cId="2720605768" sldId="322"/>
            <ac:spMk id="3" creationId="{95CEC6FC-AC20-9CA9-3A58-87A5D6D6A0D2}"/>
          </ac:spMkLst>
        </pc:spChg>
        <pc:spChg chg="mod">
          <ac:chgData name="Luong Quy Hieu 20235711" userId="bc97c041-7e10-4201-bfa9-43143457c42b" providerId="ADAL" clId="{FE9B9FFA-72C7-4BEA-A4EC-C922FA6138D3}" dt="2025-06-18T17:03:29.123" v="1624"/>
          <ac:spMkLst>
            <pc:docMk/>
            <pc:sldMk cId="2720605768" sldId="322"/>
            <ac:spMk id="4" creationId="{5BEA40E9-5925-75F3-0030-A6775863F344}"/>
          </ac:spMkLst>
        </pc:spChg>
      </pc:sldChg>
    </pc:docChg>
  </pc:docChgLst>
  <pc:docChgLst>
    <pc:chgData name="Luong Quy Hieu 20235711" userId="bc97c041-7e10-4201-bfa9-43143457c42b" providerId="ADAL" clId="{32076200-749E-4E2A-9E12-30561789959C}"/>
    <pc:docChg chg="custSel modSld">
      <pc:chgData name="Luong Quy Hieu 20235711" userId="bc97c041-7e10-4201-bfa9-43143457c42b" providerId="ADAL" clId="{32076200-749E-4E2A-9E12-30561789959C}" dt="2025-06-10T07:00:43.009" v="11" actId="14100"/>
      <pc:docMkLst>
        <pc:docMk/>
      </pc:docMkLst>
      <pc:sldChg chg="modSp mod">
        <pc:chgData name="Luong Quy Hieu 20235711" userId="bc97c041-7e10-4201-bfa9-43143457c42b" providerId="ADAL" clId="{32076200-749E-4E2A-9E12-30561789959C}" dt="2025-06-09T13:50:00.178" v="5" actId="20577"/>
        <pc:sldMkLst>
          <pc:docMk/>
          <pc:sldMk cId="4047580364" sldId="277"/>
        </pc:sldMkLst>
        <pc:spChg chg="mod">
          <ac:chgData name="Luong Quy Hieu 20235711" userId="bc97c041-7e10-4201-bfa9-43143457c42b" providerId="ADAL" clId="{32076200-749E-4E2A-9E12-30561789959C}" dt="2025-06-09T13:50:00.178" v="5" actId="20577"/>
          <ac:spMkLst>
            <pc:docMk/>
            <pc:sldMk cId="4047580364" sldId="277"/>
            <ac:spMk id="4" creationId="{00860DA7-1789-F2EC-D94A-FC23FA74419A}"/>
          </ac:spMkLst>
        </pc:spChg>
      </pc:sldChg>
      <pc:sldChg chg="addSp delSp modSp mod">
        <pc:chgData name="Luong Quy Hieu 20235711" userId="bc97c041-7e10-4201-bfa9-43143457c42b" providerId="ADAL" clId="{32076200-749E-4E2A-9E12-30561789959C}" dt="2025-06-10T07:00:43.009" v="11" actId="14100"/>
        <pc:sldMkLst>
          <pc:docMk/>
          <pc:sldMk cId="270501789" sldId="29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6/18/2025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6/18/2025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6/18/2025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6/18/2025</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6/18/2025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6/18/2025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6/18/2025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6/18/2025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6/18/2025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6/18/2025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5" r:id="rId5"/>
    <p:sldLayoutId id="2147483683"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200758-C035-6347-A36A-78742860EE24}"/>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37672295-D854-D4A4-F5E8-FE31C805FAA0}"/>
              </a:ext>
            </a:extLst>
          </p:cNvPr>
          <p:cNvSpPr>
            <a:spLocks noGrp="1"/>
          </p:cNvSpPr>
          <p:nvPr>
            <p:ph type="title"/>
          </p:nvPr>
        </p:nvSpPr>
        <p:spPr/>
        <p:txBody>
          <a:bodyPr/>
          <a:lstStyle/>
          <a:p>
            <a:r>
              <a:rPr lang="vi-VN" dirty="0"/>
              <a:t>Mua bán hàng (2): Bán hàng và thanh toán</a:t>
            </a:r>
            <a:endParaRPr lang="en-US" dirty="0"/>
          </a:p>
        </p:txBody>
      </p:sp>
      <p:sp>
        <p:nvSpPr>
          <p:cNvPr id="4" name="Text Placeholder 3">
            <a:extLst>
              <a:ext uri="{FF2B5EF4-FFF2-40B4-BE49-F238E27FC236}">
                <a16:creationId xmlns:a16="http://schemas.microsoft.com/office/drawing/2014/main" id="{2F299118-F6E8-9D77-C5F1-AABABC657050}"/>
              </a:ext>
            </a:extLst>
          </p:cNvPr>
          <p:cNvSpPr>
            <a:spLocks noGrp="1"/>
          </p:cNvSpPr>
          <p:nvPr>
            <p:ph type="body" sz="quarter" idx="13"/>
          </p:nvPr>
        </p:nvSpPr>
        <p:spPr/>
        <p:txBody>
          <a:bodyPr/>
          <a:lstStyle/>
          <a:p>
            <a:pPr lvl="0"/>
            <a:r>
              <a:rPr lang="vi-VN" dirty="0"/>
              <a:t>Khách hàng mang giỏ hàng đến quầy thu ngân, nhân viên sẽ quét mã hàng hóa, nhập số lượng bán ra, hệ thống tự động đưa ra số tiền niêm yết của từng sản phẩm * số lượng sản phẩm đó, thuế VAT sau đó xuất ra tổng tiền trên </a:t>
            </a:r>
            <a:r>
              <a:rPr lang="vi-VN" b="1" dirty="0"/>
              <a:t>hóa đơn</a:t>
            </a:r>
            <a:r>
              <a:rPr lang="vi-VN" dirty="0"/>
              <a:t>. </a:t>
            </a:r>
            <a:r>
              <a:rPr lang="vi-VN" i="1" dirty="0"/>
              <a:t>Hiện tại, siêu thị chưa áp dụng hình thức Khuyến mãi nào.</a:t>
            </a:r>
          </a:p>
          <a:p>
            <a:pPr lvl="0"/>
            <a:endParaRPr lang="vi-VN" dirty="0"/>
          </a:p>
          <a:p>
            <a:pPr lvl="0"/>
            <a:endParaRPr lang="en-US" dirty="0"/>
          </a:p>
          <a:p>
            <a:pPr marL="0" indent="0">
              <a:buNone/>
            </a:pPr>
            <a:endParaRPr lang="en-US" dirty="0"/>
          </a:p>
        </p:txBody>
      </p:sp>
      <p:pic>
        <p:nvPicPr>
          <p:cNvPr id="3076" name="Picture 4" descr="スーパーマーケットの検索結果 | かわいいフリー素材集 いらすとや">
            <a:extLst>
              <a:ext uri="{FF2B5EF4-FFF2-40B4-BE49-F238E27FC236}">
                <a16:creationId xmlns:a16="http://schemas.microsoft.com/office/drawing/2014/main" id="{67F93B84-82C5-5374-1F1E-0B7477E1C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0447" y="4301938"/>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E669174B-74F1-AD13-99DC-A3024A23CC5B}"/>
              </a:ext>
            </a:extLst>
          </p:cNvPr>
          <p:cNvSpPr/>
          <p:nvPr/>
        </p:nvSpPr>
        <p:spPr>
          <a:xfrm flipH="1">
            <a:off x="1174375" y="3904129"/>
            <a:ext cx="5898777" cy="1255059"/>
          </a:xfrm>
          <a:prstGeom prst="wedgeEllipseCallout">
            <a:avLst>
              <a:gd name="adj1" fmla="val -40756"/>
              <a:gd name="adj2" fmla="val 5321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Lato" panose="020F0502020204030203" pitchFamily="34" charset="0"/>
                <a:ea typeface="Lato" panose="020F0502020204030203" pitchFamily="34" charset="0"/>
                <a:cs typeface="Lato" panose="020F0502020204030203" pitchFamily="34" charset="0"/>
              </a:rPr>
              <a:t>Mã hóa đơn, Thông tin KH, Các sản phẩm bán ra kèm số lượng, số tiền phải trả cho đơn hàng. (kèm NV tạo)</a:t>
            </a:r>
            <a:endParaRPr lang="en-US" dirty="0">
              <a:latin typeface="Lato" panose="020F0502020204030203" pitchFamily="34" charset="0"/>
              <a:ea typeface="Lato" panose="020F0502020204030203" pitchFamily="34" charset="0"/>
              <a:cs typeface="Lato" panose="020F0502020204030203" pitchFamily="34" charset="0"/>
            </a:endParaRPr>
          </a:p>
        </p:txBody>
      </p:sp>
      <p:pic>
        <p:nvPicPr>
          <p:cNvPr id="3078" name="Picture 6" descr="スーパーマーケットの検索結果 | かわいいフリー素材集 いらすとや">
            <a:extLst>
              <a:ext uri="{FF2B5EF4-FFF2-40B4-BE49-F238E27FC236}">
                <a16:creationId xmlns:a16="http://schemas.microsoft.com/office/drawing/2014/main" id="{05716BC3-D57C-83AE-1289-D15B35C1F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87600" y="4301938"/>
            <a:ext cx="1650066" cy="171450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Oval 6">
            <a:extLst>
              <a:ext uri="{FF2B5EF4-FFF2-40B4-BE49-F238E27FC236}">
                <a16:creationId xmlns:a16="http://schemas.microsoft.com/office/drawing/2014/main" id="{A0DA4D9E-3815-8828-9054-1F180E61A6E2}"/>
              </a:ext>
            </a:extLst>
          </p:cNvPr>
          <p:cNvSpPr/>
          <p:nvPr/>
        </p:nvSpPr>
        <p:spPr>
          <a:xfrm>
            <a:off x="1963271" y="3630459"/>
            <a:ext cx="4904112" cy="1461494"/>
          </a:xfrm>
          <a:prstGeom prst="wedgeEllipseCallout">
            <a:avLst>
              <a:gd name="adj1" fmla="val -41489"/>
              <a:gd name="adj2" fmla="val 502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“Tôi chọn thanh toán bằng ...” </a:t>
            </a:r>
            <a:endParaRPr lang="en-US" dirty="0"/>
          </a:p>
        </p:txBody>
      </p:sp>
    </p:spTree>
    <p:extLst>
      <p:ext uri="{BB962C8B-B14F-4D97-AF65-F5344CB8AC3E}">
        <p14:creationId xmlns:p14="http://schemas.microsoft.com/office/powerpoint/2010/main" val="408945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1000"/>
                                        <p:tgtEl>
                                          <p:spTgt spid="3076"/>
                                        </p:tgtEl>
                                      </p:cBhvr>
                                    </p:animEffect>
                                    <p:anim calcmode="lin" valueType="num">
                                      <p:cBhvr>
                                        <p:cTn id="8" dur="1000" fill="hold"/>
                                        <p:tgtEl>
                                          <p:spTgt spid="3076"/>
                                        </p:tgtEl>
                                        <p:attrNameLst>
                                          <p:attrName>ppt_x</p:attrName>
                                        </p:attrNameLst>
                                      </p:cBhvr>
                                      <p:tavLst>
                                        <p:tav tm="0">
                                          <p:val>
                                            <p:strVal val="#ppt_x"/>
                                          </p:val>
                                        </p:tav>
                                        <p:tav tm="100000">
                                          <p:val>
                                            <p:strVal val="#ppt_x"/>
                                          </p:val>
                                        </p:tav>
                                      </p:tavLst>
                                    </p:anim>
                                    <p:anim calcmode="lin" valueType="num">
                                      <p:cBhvr>
                                        <p:cTn id="9" dur="1000" fill="hold"/>
                                        <p:tgtEl>
                                          <p:spTgt spid="307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3076"/>
                                        </p:tgtEl>
                                      </p:cBhvr>
                                    </p:animEffect>
                                    <p:anim calcmode="lin" valueType="num">
                                      <p:cBhvr>
                                        <p:cTn id="19" dur="1000"/>
                                        <p:tgtEl>
                                          <p:spTgt spid="3076"/>
                                        </p:tgtEl>
                                        <p:attrNameLst>
                                          <p:attrName>ppt_x</p:attrName>
                                        </p:attrNameLst>
                                      </p:cBhvr>
                                      <p:tavLst>
                                        <p:tav tm="0">
                                          <p:val>
                                            <p:strVal val="ppt_x"/>
                                          </p:val>
                                        </p:tav>
                                        <p:tav tm="100000">
                                          <p:val>
                                            <p:strVal val="ppt_x"/>
                                          </p:val>
                                        </p:tav>
                                      </p:tavLst>
                                    </p:anim>
                                    <p:anim calcmode="lin" valueType="num">
                                      <p:cBhvr>
                                        <p:cTn id="20" dur="1000"/>
                                        <p:tgtEl>
                                          <p:spTgt spid="3076"/>
                                        </p:tgtEl>
                                        <p:attrNameLst>
                                          <p:attrName>ppt_y</p:attrName>
                                        </p:attrNameLst>
                                      </p:cBhvr>
                                      <p:tavLst>
                                        <p:tav tm="0">
                                          <p:val>
                                            <p:strVal val="ppt_y"/>
                                          </p:val>
                                        </p:tav>
                                        <p:tav tm="100000">
                                          <p:val>
                                            <p:strVal val="ppt_y+.1"/>
                                          </p:val>
                                        </p:tav>
                                      </p:tavLst>
                                    </p:anim>
                                    <p:set>
                                      <p:cBhvr>
                                        <p:cTn id="21" dur="1" fill="hold">
                                          <p:stCondLst>
                                            <p:cond delay="999"/>
                                          </p:stCondLst>
                                        </p:cTn>
                                        <p:tgtEl>
                                          <p:spTgt spid="3076"/>
                                        </p:tgtEl>
                                        <p:attrNameLst>
                                          <p:attrName>style.visibility</p:attrName>
                                        </p:attrNameLst>
                                      </p:cBhvr>
                                      <p:to>
                                        <p:strVal val="hidden"/>
                                      </p:to>
                                    </p:set>
                                  </p:childTnLst>
                                </p:cTn>
                              </p:par>
                              <p:par>
                                <p:cTn id="22" presetID="42" presetClass="exit" presetSubtype="0" fill="hold" grpId="1" nodeType="withEffect">
                                  <p:stCondLst>
                                    <p:cond delay="0"/>
                                  </p:stCondLst>
                                  <p:childTnLst>
                                    <p:animEffect transition="out" filter="fade">
                                      <p:cBhvr>
                                        <p:cTn id="23" dur="1000"/>
                                        <p:tgtEl>
                                          <p:spTgt spid="5"/>
                                        </p:tgtEl>
                                      </p:cBhvr>
                                    </p:animEffect>
                                    <p:anim calcmode="lin" valueType="num">
                                      <p:cBhvr>
                                        <p:cTn id="24" dur="1000"/>
                                        <p:tgtEl>
                                          <p:spTgt spid="5"/>
                                        </p:tgtEl>
                                        <p:attrNameLst>
                                          <p:attrName>ppt_x</p:attrName>
                                        </p:attrNameLst>
                                      </p:cBhvr>
                                      <p:tavLst>
                                        <p:tav tm="0">
                                          <p:val>
                                            <p:strVal val="ppt_x"/>
                                          </p:val>
                                        </p:tav>
                                        <p:tav tm="100000">
                                          <p:val>
                                            <p:strVal val="ppt_x"/>
                                          </p:val>
                                        </p:tav>
                                      </p:tavLst>
                                    </p:anim>
                                    <p:anim calcmode="lin" valueType="num">
                                      <p:cBhvr>
                                        <p:cTn id="25" dur="1000"/>
                                        <p:tgtEl>
                                          <p:spTgt spid="5"/>
                                        </p:tgtEl>
                                        <p:attrNameLst>
                                          <p:attrName>ppt_y</p:attrName>
                                        </p:attrNameLst>
                                      </p:cBhvr>
                                      <p:tavLst>
                                        <p:tav tm="0">
                                          <p:val>
                                            <p:strVal val="ppt_y"/>
                                          </p:val>
                                        </p:tav>
                                        <p:tav tm="100000">
                                          <p:val>
                                            <p:strVal val="ppt_y+.1"/>
                                          </p:val>
                                        </p:tav>
                                      </p:tavLst>
                                    </p:anim>
                                    <p:set>
                                      <p:cBhvr>
                                        <p:cTn id="26" dur="1" fill="hold">
                                          <p:stCondLst>
                                            <p:cond delay="9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078"/>
                                        </p:tgtEl>
                                        <p:attrNameLst>
                                          <p:attrName>style.visibility</p:attrName>
                                        </p:attrNameLst>
                                      </p:cBhvr>
                                      <p:to>
                                        <p:strVal val="visible"/>
                                      </p:to>
                                    </p:set>
                                    <p:animEffect transition="in" filter="fade">
                                      <p:cBhvr>
                                        <p:cTn id="31" dur="1000"/>
                                        <p:tgtEl>
                                          <p:spTgt spid="3078"/>
                                        </p:tgtEl>
                                      </p:cBhvr>
                                    </p:animEffect>
                                    <p:anim calcmode="lin" valueType="num">
                                      <p:cBhvr>
                                        <p:cTn id="32" dur="1000" fill="hold"/>
                                        <p:tgtEl>
                                          <p:spTgt spid="3078"/>
                                        </p:tgtEl>
                                        <p:attrNameLst>
                                          <p:attrName>ppt_x</p:attrName>
                                        </p:attrNameLst>
                                      </p:cBhvr>
                                      <p:tavLst>
                                        <p:tav tm="0">
                                          <p:val>
                                            <p:strVal val="#ppt_x"/>
                                          </p:val>
                                        </p:tav>
                                        <p:tav tm="100000">
                                          <p:val>
                                            <p:strVal val="#ppt_x"/>
                                          </p:val>
                                        </p:tav>
                                      </p:tavLst>
                                    </p:anim>
                                    <p:anim calcmode="lin" valueType="num">
                                      <p:cBhvr>
                                        <p:cTn id="33" dur="1000" fill="hold"/>
                                        <p:tgtEl>
                                          <p:spTgt spid="307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073A26-F48D-1BC1-FCA6-A4D5AC066FEE}"/>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C4774579-6E78-C594-F69E-5D767CF98261}"/>
              </a:ext>
            </a:extLst>
          </p:cNvPr>
          <p:cNvSpPr>
            <a:spLocks noGrp="1"/>
          </p:cNvSpPr>
          <p:nvPr>
            <p:ph type="title"/>
          </p:nvPr>
        </p:nvSpPr>
        <p:spPr/>
        <p:txBody>
          <a:bodyPr/>
          <a:lstStyle/>
          <a:p>
            <a:r>
              <a:rPr lang="vi-VN" dirty="0"/>
              <a:t>Quản lí kho (1): </a:t>
            </a:r>
            <a:endParaRPr lang="en-US" dirty="0"/>
          </a:p>
        </p:txBody>
      </p:sp>
      <p:sp>
        <p:nvSpPr>
          <p:cNvPr id="4" name="Text Placeholder 3">
            <a:extLst>
              <a:ext uri="{FF2B5EF4-FFF2-40B4-BE49-F238E27FC236}">
                <a16:creationId xmlns:a16="http://schemas.microsoft.com/office/drawing/2014/main" id="{CAAF02E1-BBF1-3FDE-8CD5-C5592290B93A}"/>
              </a:ext>
            </a:extLst>
          </p:cNvPr>
          <p:cNvSpPr>
            <a:spLocks noGrp="1"/>
          </p:cNvSpPr>
          <p:nvPr>
            <p:ph type="body" sz="quarter" idx="13"/>
          </p:nvPr>
        </p:nvSpPr>
        <p:spPr/>
        <p:txBody>
          <a:bodyPr/>
          <a:lstStyle/>
          <a:p>
            <a:r>
              <a:rPr lang="vi-VN" dirty="0"/>
              <a:t>Cứ 1-2 tuần cố định, nhân viên sẽ tiến hành kiểm tra lại </a:t>
            </a:r>
            <a:r>
              <a:rPr lang="vi-VN" b="1" dirty="0"/>
              <a:t>kho </a:t>
            </a:r>
            <a:r>
              <a:rPr lang="vi-VN" dirty="0"/>
              <a:t>và </a:t>
            </a:r>
            <a:r>
              <a:rPr lang="vi-VN" b="1" dirty="0"/>
              <a:t>hàng hóa</a:t>
            </a:r>
            <a:r>
              <a:rPr lang="vi-VN" dirty="0"/>
              <a:t> tồn, hàng sắp hết ở trong kho.</a:t>
            </a:r>
          </a:p>
          <a:p>
            <a:r>
              <a:rPr lang="vi-VN" dirty="0"/>
              <a:t>Mỗi sản phẩm của siêu thị sẽ được phân loại vào từng chủng loại cụ thể như Sữa và sản phẩm chế biến từ sữa, Rau củ quả, Thịt...</a:t>
            </a:r>
            <a:endParaRPr lang="en-US" dirty="0"/>
          </a:p>
          <a:p>
            <a:r>
              <a:rPr lang="vi-VN" dirty="0"/>
              <a:t>Hàng hóa khi được đưa ra khỏi kho, hệ thống sẽ cập nhật số lượng còn lại trong kho.</a:t>
            </a:r>
          </a:p>
          <a:p>
            <a:r>
              <a:rPr lang="vi-VN" dirty="0"/>
              <a:t>Đối với những loại hàng hóa có HSD, siêu thị cần phải kiểm tra nghiêm ngặt sản phẩm theo từng lô hàng nhập về của sản phẩm đó. =&gt; xử lí lô hàng khi sắp hết HSD.</a:t>
            </a:r>
            <a:endParaRPr lang="en-US" dirty="0"/>
          </a:p>
        </p:txBody>
      </p:sp>
      <p:sp>
        <p:nvSpPr>
          <p:cNvPr id="5" name="Rectangle 4">
            <a:extLst>
              <a:ext uri="{FF2B5EF4-FFF2-40B4-BE49-F238E27FC236}">
                <a16:creationId xmlns:a16="http://schemas.microsoft.com/office/drawing/2014/main" id="{CED3ED68-401F-CECE-B629-39F088D6F91E}"/>
              </a:ext>
            </a:extLst>
          </p:cNvPr>
          <p:cNvSpPr/>
          <p:nvPr/>
        </p:nvSpPr>
        <p:spPr>
          <a:xfrm>
            <a:off x="537882" y="3290047"/>
            <a:ext cx="1604683" cy="5558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latin typeface="Lato" panose="020F0502020204030203" pitchFamily="34" charset="0"/>
                <a:ea typeface="Lato" panose="020F0502020204030203" pitchFamily="34" charset="0"/>
                <a:cs typeface="Lato" panose="020F0502020204030203" pitchFamily="34" charset="0"/>
              </a:rPr>
              <a:t>LÔ HÀNG</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6536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FFFEA2-B006-2565-CBF5-C5C10418FCC5}"/>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3A6C7BCA-0BA7-B5BC-D320-DA20F2D6840E}"/>
              </a:ext>
            </a:extLst>
          </p:cNvPr>
          <p:cNvSpPr>
            <a:spLocks noGrp="1"/>
          </p:cNvSpPr>
          <p:nvPr>
            <p:ph type="title"/>
          </p:nvPr>
        </p:nvSpPr>
        <p:spPr/>
        <p:txBody>
          <a:bodyPr/>
          <a:lstStyle/>
          <a:p>
            <a:r>
              <a:rPr lang="vi-VN" dirty="0"/>
              <a:t>Quản lí kho (2):</a:t>
            </a:r>
            <a:br>
              <a:rPr lang="vi-VN" dirty="0"/>
            </a:br>
            <a:endParaRPr lang="en-US" dirty="0"/>
          </a:p>
        </p:txBody>
      </p:sp>
      <p:sp>
        <p:nvSpPr>
          <p:cNvPr id="4" name="Text Placeholder 3">
            <a:extLst>
              <a:ext uri="{FF2B5EF4-FFF2-40B4-BE49-F238E27FC236}">
                <a16:creationId xmlns:a16="http://schemas.microsoft.com/office/drawing/2014/main" id="{94D2F78A-5B95-DA57-5B94-3BD83368CDCE}"/>
              </a:ext>
            </a:extLst>
          </p:cNvPr>
          <p:cNvSpPr>
            <a:spLocks noGrp="1"/>
          </p:cNvSpPr>
          <p:nvPr>
            <p:ph type="body" sz="quarter" idx="13"/>
          </p:nvPr>
        </p:nvSpPr>
        <p:spPr/>
        <p:txBody>
          <a:bodyPr/>
          <a:lstStyle/>
          <a:p>
            <a:r>
              <a:rPr lang="vi-VN" dirty="0"/>
              <a:t>Siêu thị bán hàng theo hình thức nhập nhiều bán 1 (FIFO), nghĩa là có thể nhập nhiều hàng hoặc cùng 1 loại hàng nhưng nhiều lô một lúc, sau đó sẽ bán lần lượt từng lô cho đến khi lô đó hết rồi mới thêm bằng lô khác, ưu tiên theo ngày nhập, nếu ngày nhập bằng nhau thì siêu thị phải có trách nhiệm lưu trên hệ thống số thứ tự của lô, lô có số thứ tự nhỏ hơn sẽ bán trước.</a:t>
            </a:r>
            <a:endParaRPr lang="en-US" dirty="0"/>
          </a:p>
          <a:p>
            <a:endParaRPr lang="en-US" dirty="0"/>
          </a:p>
        </p:txBody>
      </p:sp>
    </p:spTree>
    <p:extLst>
      <p:ext uri="{BB962C8B-B14F-4D97-AF65-F5344CB8AC3E}">
        <p14:creationId xmlns:p14="http://schemas.microsoft.com/office/powerpoint/2010/main" val="362318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3663E0-F0C5-F8FE-46C9-A966048C948C}"/>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43B16937-F7A1-A94A-9A5F-19616A444F4A}"/>
              </a:ext>
            </a:extLst>
          </p:cNvPr>
          <p:cNvSpPr>
            <a:spLocks noGrp="1"/>
          </p:cNvSpPr>
          <p:nvPr>
            <p:ph type="title"/>
          </p:nvPr>
        </p:nvSpPr>
        <p:spPr/>
        <p:txBody>
          <a:bodyPr/>
          <a:lstStyle/>
          <a:p>
            <a:r>
              <a:rPr lang="vi-VN" dirty="0"/>
              <a:t>Kiểm kê (1):</a:t>
            </a:r>
            <a:endParaRPr lang="en-US" dirty="0"/>
          </a:p>
        </p:txBody>
      </p:sp>
      <p:sp>
        <p:nvSpPr>
          <p:cNvPr id="4" name="Text Placeholder 3">
            <a:extLst>
              <a:ext uri="{FF2B5EF4-FFF2-40B4-BE49-F238E27FC236}">
                <a16:creationId xmlns:a16="http://schemas.microsoft.com/office/drawing/2014/main" id="{A180D129-63B3-486C-C7CA-A48A628CA893}"/>
              </a:ext>
            </a:extLst>
          </p:cNvPr>
          <p:cNvSpPr>
            <a:spLocks noGrp="1"/>
          </p:cNvSpPr>
          <p:nvPr>
            <p:ph type="body" sz="quarter" idx="13"/>
          </p:nvPr>
        </p:nvSpPr>
        <p:spPr/>
        <p:txBody>
          <a:bodyPr/>
          <a:lstStyle/>
          <a:p>
            <a:r>
              <a:rPr lang="vi-VN" dirty="0"/>
              <a:t>Bên cạnh đó, để quản lí số lượng thật chặt chẽ hơn nữa để tránh thất thoát sản phẩm, quản lí cũng cần phải đi kiểm kê thực tế và đột xuất. </a:t>
            </a:r>
          </a:p>
          <a:p>
            <a:endParaRPr lang="en-US" dirty="0"/>
          </a:p>
        </p:txBody>
      </p:sp>
      <p:pic>
        <p:nvPicPr>
          <p:cNvPr id="4098" name="Picture 2" descr="生徒を怒る先生のイラスト | かわいいフリー素材集 いらすとや">
            <a:extLst>
              <a:ext uri="{FF2B5EF4-FFF2-40B4-BE49-F238E27FC236}">
                <a16:creationId xmlns:a16="http://schemas.microsoft.com/office/drawing/2014/main" id="{F9361D9F-10C5-6DD8-C322-59AC101EF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72" y="3612775"/>
            <a:ext cx="2492188" cy="23890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0C2F4F-B42A-A986-9AAF-E0671B735817}"/>
              </a:ext>
            </a:extLst>
          </p:cNvPr>
          <p:cNvSpPr txBox="1"/>
          <p:nvPr/>
        </p:nvSpPr>
        <p:spPr>
          <a:xfrm>
            <a:off x="3352800" y="2788024"/>
            <a:ext cx="5262282" cy="3539430"/>
          </a:xfrm>
          <a:prstGeom prst="rect">
            <a:avLst/>
          </a:prstGeom>
          <a:noFill/>
        </p:spPr>
        <p:txBody>
          <a:bodyPr wrap="square" rtlCol="0">
            <a:spAutoFit/>
          </a:bodyPr>
          <a:lstStyle/>
          <a:p>
            <a:r>
              <a:rPr lang="vi-VN" sz="2800" dirty="0">
                <a:latin typeface="Lato" panose="020F0502020204030203" pitchFamily="34" charset="0"/>
                <a:ea typeface="Lato" panose="020F0502020204030203" pitchFamily="34" charset="0"/>
                <a:cs typeface="Lato" panose="020F0502020204030203" pitchFamily="34" charset="0"/>
              </a:rPr>
              <a:t>. Khi kiểm kê số lượng thực tế, người quản lý cần có 1 phiếu kiểm tra cụ thể, trên đó là đầy đủ thông tin mã đơn kiểm kê, ngày giờ, lô hàng đã kiểm, số lượng thực tế, số lượng được lưu trên hệ thống.</a:t>
            </a:r>
            <a:endParaRPr lang="en-US" sz="2800" dirty="0">
              <a:latin typeface="Lato" panose="020F0502020204030203" pitchFamily="34" charset="0"/>
              <a:ea typeface="Lato" panose="020F0502020204030203" pitchFamily="34" charset="0"/>
              <a:cs typeface="Lato" panose="020F0502020204030203" pitchFamily="34" charset="0"/>
            </a:endParaRPr>
          </a:p>
          <a:p>
            <a:endParaRPr lang="en-US" sz="28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861290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AC4551-DEC6-D29E-D81A-BDB06F67FFA3}"/>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4ACE11DE-8C82-3915-BA22-518817326B81}"/>
              </a:ext>
            </a:extLst>
          </p:cNvPr>
          <p:cNvSpPr>
            <a:spLocks noGrp="1"/>
          </p:cNvSpPr>
          <p:nvPr>
            <p:ph type="title"/>
          </p:nvPr>
        </p:nvSpPr>
        <p:spPr/>
        <p:txBody>
          <a:bodyPr/>
          <a:lstStyle/>
          <a:p>
            <a:r>
              <a:rPr lang="vi-VN" dirty="0"/>
              <a:t>Nhập hàng (1):</a:t>
            </a:r>
            <a:endParaRPr lang="en-US" dirty="0"/>
          </a:p>
        </p:txBody>
      </p:sp>
      <p:sp>
        <p:nvSpPr>
          <p:cNvPr id="4" name="Text Placeholder 3">
            <a:extLst>
              <a:ext uri="{FF2B5EF4-FFF2-40B4-BE49-F238E27FC236}">
                <a16:creationId xmlns:a16="http://schemas.microsoft.com/office/drawing/2014/main" id="{E8B66AAA-C627-6D9A-E111-446D74B85ACF}"/>
              </a:ext>
            </a:extLst>
          </p:cNvPr>
          <p:cNvSpPr>
            <a:spLocks noGrp="1"/>
          </p:cNvSpPr>
          <p:nvPr>
            <p:ph type="body" sz="quarter" idx="13"/>
          </p:nvPr>
        </p:nvSpPr>
        <p:spPr/>
        <p:txBody>
          <a:bodyPr/>
          <a:lstStyle/>
          <a:p>
            <a:pPr lvl="0"/>
            <a:r>
              <a:rPr lang="vi-VN" dirty="0"/>
              <a:t>Nhân viên tạo phiếu nhập hàng đến từng NCC về tên hàng, số lượng, địa điểm, thời gian nhận hàng.</a:t>
            </a:r>
          </a:p>
          <a:p>
            <a:pPr lvl="0"/>
            <a:r>
              <a:rPr lang="vi-VN" dirty="0"/>
              <a:t>Siêu thị nhập từ mỗi nhà cung cấp nhiều sản phẩm và cũng không độc quyền sản phẩm nào, do đó mỗi sản phẩm cũng có nhập từ nhiều nhà cung cấp khác nhau.</a:t>
            </a:r>
            <a:endParaRPr lang="en-US" dirty="0"/>
          </a:p>
          <a:p>
            <a:endParaRPr lang="en-US" dirty="0"/>
          </a:p>
        </p:txBody>
      </p:sp>
    </p:spTree>
    <p:extLst>
      <p:ext uri="{BB962C8B-B14F-4D97-AF65-F5344CB8AC3E}">
        <p14:creationId xmlns:p14="http://schemas.microsoft.com/office/powerpoint/2010/main" val="795396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E1DFBD-935F-6292-7451-3FC6E36FE360}"/>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1AA9AE32-18DD-ADB8-BBBB-C01919F2169E}"/>
              </a:ext>
            </a:extLst>
          </p:cNvPr>
          <p:cNvSpPr>
            <a:spLocks noGrp="1"/>
          </p:cNvSpPr>
          <p:nvPr>
            <p:ph type="title"/>
          </p:nvPr>
        </p:nvSpPr>
        <p:spPr/>
        <p:txBody>
          <a:bodyPr/>
          <a:lstStyle/>
          <a:p>
            <a:r>
              <a:rPr lang="vi-VN" dirty="0"/>
              <a:t>Nhập hàng (2):</a:t>
            </a:r>
            <a:endParaRPr lang="en-US" dirty="0"/>
          </a:p>
        </p:txBody>
      </p:sp>
      <p:sp>
        <p:nvSpPr>
          <p:cNvPr id="4" name="Text Placeholder 3">
            <a:extLst>
              <a:ext uri="{FF2B5EF4-FFF2-40B4-BE49-F238E27FC236}">
                <a16:creationId xmlns:a16="http://schemas.microsoft.com/office/drawing/2014/main" id="{6181A278-5958-A2AC-247F-DDD7AE96EAFA}"/>
              </a:ext>
            </a:extLst>
          </p:cNvPr>
          <p:cNvSpPr>
            <a:spLocks noGrp="1"/>
          </p:cNvSpPr>
          <p:nvPr>
            <p:ph type="body" sz="quarter" idx="13"/>
          </p:nvPr>
        </p:nvSpPr>
        <p:spPr/>
        <p:txBody>
          <a:bodyPr/>
          <a:lstStyle/>
          <a:p>
            <a:r>
              <a:rPr lang="vi-VN" dirty="0"/>
              <a:t>NCC gửi tới siêu thị hóa đơn thanh toán hàng hóa nhập bao gồm các thông tin về NCC (tên, địa chỉ, email, SDT khi cần làm việc với ai), thông tin lô hàng, ngày nhập hàng, ngày hết hạn (nếu có), đơn giá, thuế VAT, tổng tiền phải thanh toán. </a:t>
            </a:r>
          </a:p>
          <a:p>
            <a:r>
              <a:rPr lang="vi-VN" dirty="0"/>
              <a:t>Khi hàng về, nhân viên kiểm tra hàng hóa theo yêu cầu thông qua 1 biên bản nhập hàng. Nghĩa là đối với mỗi sản phẩm và số lượng yêu cầu, siêu thị sẽ kiểm tra xem đã đủ lô và số lượng nhận về chưa, nếu đủ rồi thì đó là những lô nào, HSD đến bao giờ?..</a:t>
            </a:r>
            <a:endParaRPr lang="en-US" dirty="0"/>
          </a:p>
          <a:p>
            <a:endParaRPr lang="en-US" dirty="0"/>
          </a:p>
          <a:p>
            <a:endParaRPr lang="en-US" dirty="0"/>
          </a:p>
        </p:txBody>
      </p:sp>
    </p:spTree>
    <p:extLst>
      <p:ext uri="{BB962C8B-B14F-4D97-AF65-F5344CB8AC3E}">
        <p14:creationId xmlns:p14="http://schemas.microsoft.com/office/powerpoint/2010/main" val="334635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4">
                                            <p:txEl>
                                              <p:pRg st="0" end="0"/>
                                            </p:txEl>
                                          </p:spTgt>
                                        </p:tgtEl>
                                      </p:cBhvr>
                                    </p:animEffect>
                                    <p:anim calcmode="lin" valueType="num">
                                      <p:cBhvr>
                                        <p:cTn id="14" dur="1000"/>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p:tgtEl>
                                          <p:spTgt spid="4">
                                            <p:txEl>
                                              <p:pRg st="0" end="0"/>
                                            </p:txEl>
                                          </p:spTgt>
                                        </p:tgtEl>
                                        <p:attrNameLst>
                                          <p:attrName>ppt_y</p:attrName>
                                        </p:attrNameLst>
                                      </p:cBhvr>
                                      <p:tavLst>
                                        <p:tav tm="0">
                                          <p:val>
                                            <p:strVal val="ppt_y"/>
                                          </p:val>
                                        </p:tav>
                                        <p:tav tm="100000">
                                          <p:val>
                                            <p:strVal val="ppt_y+.1"/>
                                          </p:val>
                                        </p:tav>
                                      </p:tavLst>
                                    </p:anim>
                                    <p:set>
                                      <p:cBhvr>
                                        <p:cTn id="16" dur="1" fill="hold">
                                          <p:stCondLst>
                                            <p:cond delay="999"/>
                                          </p:stCondLst>
                                        </p:cTn>
                                        <p:tgtEl>
                                          <p:spTgt spid="4">
                                            <p:txEl>
                                              <p:pRg st="0" end="0"/>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barn(inVertical)">
                                      <p:cBhvr>
                                        <p:cTn id="2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058C7F-5795-9EB2-B785-5A3934661094}"/>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C022C6D3-84BF-A254-7849-41B0304E3C5F}"/>
              </a:ext>
            </a:extLst>
          </p:cNvPr>
          <p:cNvSpPr>
            <a:spLocks noGrp="1"/>
          </p:cNvSpPr>
          <p:nvPr>
            <p:ph type="title"/>
          </p:nvPr>
        </p:nvSpPr>
        <p:spPr/>
        <p:txBody>
          <a:bodyPr/>
          <a:lstStyle/>
          <a:p>
            <a:r>
              <a:rPr lang="vi-VN" dirty="0"/>
              <a:t>Quản lí chung: Quản lí nhân viên (1):</a:t>
            </a:r>
            <a:endParaRPr lang="en-US" dirty="0"/>
          </a:p>
        </p:txBody>
      </p:sp>
      <p:sp>
        <p:nvSpPr>
          <p:cNvPr id="4" name="Text Placeholder 3">
            <a:extLst>
              <a:ext uri="{FF2B5EF4-FFF2-40B4-BE49-F238E27FC236}">
                <a16:creationId xmlns:a16="http://schemas.microsoft.com/office/drawing/2014/main" id="{088D8E73-1BE9-978C-5D31-6A6B4EA175FE}"/>
              </a:ext>
            </a:extLst>
          </p:cNvPr>
          <p:cNvSpPr>
            <a:spLocks noGrp="1"/>
          </p:cNvSpPr>
          <p:nvPr>
            <p:ph type="body" sz="quarter" idx="13"/>
          </p:nvPr>
        </p:nvSpPr>
        <p:spPr/>
        <p:txBody>
          <a:bodyPr/>
          <a:lstStyle/>
          <a:p>
            <a:r>
              <a:rPr lang="vi-VN" dirty="0"/>
              <a:t>Khi nhân viên được nhận vào hệ thống, siêu thị và người quản lí cần thiết lập và lưu trữ mã nhân viên, thông tin (mã CCCD, tên, tuổi, ngày sinh, giới tính, địa chỉ nhà, SDT và email liên lạc nhân viên đó). </a:t>
            </a:r>
            <a:endParaRPr lang="en-US" dirty="0"/>
          </a:p>
        </p:txBody>
      </p:sp>
      <p:pic>
        <p:nvPicPr>
          <p:cNvPr id="1026" name="Picture 2" descr="仕事に飛びつく人のイラスト | かわいいフリー素材集 いらすとや">
            <a:extLst>
              <a:ext uri="{FF2B5EF4-FFF2-40B4-BE49-F238E27FC236}">
                <a16:creationId xmlns:a16="http://schemas.microsoft.com/office/drawing/2014/main" id="{2C5A10C5-F4A4-8F6B-D2C3-25A8D4272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41" y="4007224"/>
            <a:ext cx="3846286"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14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251830-58EC-15EB-3BFD-87BAAC4B74A4}"/>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2742FB05-01FE-AC5C-9C05-605E1284EAB2}"/>
              </a:ext>
            </a:extLst>
          </p:cNvPr>
          <p:cNvSpPr>
            <a:spLocks noGrp="1"/>
          </p:cNvSpPr>
          <p:nvPr>
            <p:ph type="title"/>
          </p:nvPr>
        </p:nvSpPr>
        <p:spPr/>
        <p:txBody>
          <a:bodyPr/>
          <a:lstStyle/>
          <a:p>
            <a:r>
              <a:rPr lang="vi-VN" dirty="0"/>
              <a:t>Quản lí nhân viên (2):</a:t>
            </a:r>
            <a:endParaRPr lang="en-US" dirty="0"/>
          </a:p>
        </p:txBody>
      </p:sp>
      <p:sp>
        <p:nvSpPr>
          <p:cNvPr id="4" name="Text Placeholder 3">
            <a:extLst>
              <a:ext uri="{FF2B5EF4-FFF2-40B4-BE49-F238E27FC236}">
                <a16:creationId xmlns:a16="http://schemas.microsoft.com/office/drawing/2014/main" id="{C6B2DEFB-5355-ABBC-4D01-CDB626F13699}"/>
              </a:ext>
            </a:extLst>
          </p:cNvPr>
          <p:cNvSpPr>
            <a:spLocks noGrp="1"/>
          </p:cNvSpPr>
          <p:nvPr>
            <p:ph type="body" sz="quarter" idx="13"/>
          </p:nvPr>
        </p:nvSpPr>
        <p:spPr/>
        <p:txBody>
          <a:bodyPr/>
          <a:lstStyle/>
          <a:p>
            <a:r>
              <a:rPr lang="vi-VN" dirty="0"/>
              <a:t>Quản lí cập nhật lịch làm việc theo tháng của nhân viên lên hệ thống. Mỗi ca làm việc có thể có nhiều nhân viên. Mỗi ngày, quản lí có thể điểm danh nhân viên và kèm ghi chú thưởng phạt theo ca làm đối với mỗi nhân viên. </a:t>
            </a:r>
          </a:p>
          <a:p>
            <a:r>
              <a:rPr lang="vi-VN" dirty="0"/>
              <a:t>Nhân viên có thể xem được lịch làm việc của bản thân, xem được tình trạng ngày hôm đó (đi làm/ nghỉ/ muộn...) kèm ghi chú bên cạnh mỗi ngày. Đây là cơ sở để nhà quản lí nắm được ngày công và ngày nghỉ, chế độ lương, thưởng phạt của nhân viên. </a:t>
            </a:r>
            <a:endParaRPr lang="en-US" dirty="0"/>
          </a:p>
        </p:txBody>
      </p:sp>
    </p:spTree>
    <p:extLst>
      <p:ext uri="{BB962C8B-B14F-4D97-AF65-F5344CB8AC3E}">
        <p14:creationId xmlns:p14="http://schemas.microsoft.com/office/powerpoint/2010/main" val="2885681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B076E3-A9B8-688D-5774-69008D10B22A}"/>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EE897E6F-4751-BD13-0AC8-0A21AAD1D8A3}"/>
              </a:ext>
            </a:extLst>
          </p:cNvPr>
          <p:cNvSpPr>
            <a:spLocks noGrp="1"/>
          </p:cNvSpPr>
          <p:nvPr>
            <p:ph type="title"/>
          </p:nvPr>
        </p:nvSpPr>
        <p:spPr/>
        <p:txBody>
          <a:bodyPr/>
          <a:lstStyle/>
          <a:p>
            <a:r>
              <a:rPr lang="vi-VN" dirty="0"/>
              <a:t>Quản lí nhân viên (3):</a:t>
            </a:r>
            <a:endParaRPr lang="en-US" dirty="0"/>
          </a:p>
        </p:txBody>
      </p:sp>
      <p:sp>
        <p:nvSpPr>
          <p:cNvPr id="4" name="Text Placeholder 3">
            <a:extLst>
              <a:ext uri="{FF2B5EF4-FFF2-40B4-BE49-F238E27FC236}">
                <a16:creationId xmlns:a16="http://schemas.microsoft.com/office/drawing/2014/main" id="{3F9C68D3-3492-71E5-93F8-2148D3807393}"/>
              </a:ext>
            </a:extLst>
          </p:cNvPr>
          <p:cNvSpPr>
            <a:spLocks noGrp="1"/>
          </p:cNvSpPr>
          <p:nvPr>
            <p:ph type="body" sz="quarter" idx="13"/>
          </p:nvPr>
        </p:nvSpPr>
        <p:spPr/>
        <p:txBody>
          <a:bodyPr/>
          <a:lstStyle/>
          <a:p>
            <a:r>
              <a:rPr lang="vi-VN" dirty="0"/>
              <a:t>Nếu có việc nghỉ phải báo lại cho quản lí trước thời gian nghỉ (bao lâu) để bố trí nhân sự thay thế, trừ trường hợp các lí do đặc biệt, ... để quản lí tính vào ngày phép và chấm công. </a:t>
            </a:r>
          </a:p>
          <a:p>
            <a:r>
              <a:rPr lang="vi-VN" dirty="0"/>
              <a:t>Khi nhập hóa đơn thanh toán hay báo cáo kho, tên của nhân viên cũng sẽ được hiển thị cụ thể để nhà quản lí nắm được thông tin bán hàng, có thể truy xuất nếu có vấn đề bất ngờ gì đó. </a:t>
            </a:r>
            <a:endParaRPr lang="en-US" dirty="0"/>
          </a:p>
        </p:txBody>
      </p:sp>
      <p:pic>
        <p:nvPicPr>
          <p:cNvPr id="2050" name="Picture 2" descr="焦って書類を書く人のイラスト（女性） | かわいいフリー素材集 いらすとや">
            <a:extLst>
              <a:ext uri="{FF2B5EF4-FFF2-40B4-BE49-F238E27FC236}">
                <a16:creationId xmlns:a16="http://schemas.microsoft.com/office/drawing/2014/main" id="{6DE6D72D-B3AC-21D8-F580-71765B1CE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334" y="4244980"/>
            <a:ext cx="2057400" cy="2012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98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7BD087-09C0-A702-C882-47866AA1BF64}"/>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F7AB7054-56FA-49FA-92E6-B10CFF554EE2}"/>
              </a:ext>
            </a:extLst>
          </p:cNvPr>
          <p:cNvSpPr>
            <a:spLocks noGrp="1"/>
          </p:cNvSpPr>
          <p:nvPr>
            <p:ph type="title"/>
          </p:nvPr>
        </p:nvSpPr>
        <p:spPr/>
        <p:txBody>
          <a:bodyPr/>
          <a:lstStyle/>
          <a:p>
            <a:r>
              <a:rPr lang="vi-VN" dirty="0"/>
              <a:t>Quản lí doanh số:</a:t>
            </a:r>
            <a:endParaRPr lang="en-US" dirty="0"/>
          </a:p>
        </p:txBody>
      </p:sp>
      <p:sp>
        <p:nvSpPr>
          <p:cNvPr id="4" name="Text Placeholder 3">
            <a:extLst>
              <a:ext uri="{FF2B5EF4-FFF2-40B4-BE49-F238E27FC236}">
                <a16:creationId xmlns:a16="http://schemas.microsoft.com/office/drawing/2014/main" id="{A8562104-5BE9-49CD-4429-6F9EB5A7A8B0}"/>
              </a:ext>
            </a:extLst>
          </p:cNvPr>
          <p:cNvSpPr>
            <a:spLocks noGrp="1"/>
          </p:cNvSpPr>
          <p:nvPr>
            <p:ph type="body" sz="quarter" idx="13"/>
          </p:nvPr>
        </p:nvSpPr>
        <p:spPr/>
        <p:txBody>
          <a:bodyPr/>
          <a:lstStyle/>
          <a:p>
            <a:r>
              <a:rPr lang="vi-VN" b="1" i="1" dirty="0"/>
              <a:t>Về hoạt động chi</a:t>
            </a:r>
            <a:r>
              <a:rPr lang="vi-VN" dirty="0"/>
              <a:t>, siêu thị quản lí được số tiền đã xuất ra để nhập hàng từng NCC, tính được bảng lương của nhân viên (dựa trên ngày công, thưởng phạt theo quy định, số tiền theo ngày, thưởng phạt), các chi phí phát sinh sửa chữa hoặc chi phí ổn định cần chi hàng tháng. </a:t>
            </a:r>
          </a:p>
          <a:p>
            <a:r>
              <a:rPr lang="vi-VN" b="1" i="1" dirty="0"/>
              <a:t>Về hoạt động nhận</a:t>
            </a:r>
            <a:r>
              <a:rPr lang="vi-VN" dirty="0"/>
              <a:t>, siêu thị quản lí được số tiền nhận của mỗi đơn hàng, cập nhật được theo ngày giờ cụ thể số tiền nhận được. </a:t>
            </a:r>
            <a:endParaRPr lang="en-US" dirty="0"/>
          </a:p>
        </p:txBody>
      </p:sp>
      <p:pic>
        <p:nvPicPr>
          <p:cNvPr id="3074" name="Picture 2" descr="山積みの札束のイラスト（お金） | かわいいフリー素材集 いらすとや">
            <a:extLst>
              <a:ext uri="{FF2B5EF4-FFF2-40B4-BE49-F238E27FC236}">
                <a16:creationId xmlns:a16="http://schemas.microsoft.com/office/drawing/2014/main" id="{2E73984D-97DE-C365-CE9D-20E3BAC6D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270" y="4407709"/>
            <a:ext cx="2515159" cy="192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141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45003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90C575-20D5-26F4-B972-CD061520BBC8}"/>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3A255C52-F2E6-1D3E-1BD0-E3FA70B572D6}"/>
              </a:ext>
            </a:extLst>
          </p:cNvPr>
          <p:cNvSpPr>
            <a:spLocks noGrp="1"/>
          </p:cNvSpPr>
          <p:nvPr>
            <p:ph type="title"/>
          </p:nvPr>
        </p:nvSpPr>
        <p:spPr/>
        <p:txBody>
          <a:bodyPr/>
          <a:lstStyle/>
          <a:p>
            <a:r>
              <a:rPr lang="vi-VN" dirty="0"/>
              <a:t>Mô tả chức năng:</a:t>
            </a:r>
            <a:endParaRPr lang="en-US" dirty="0"/>
          </a:p>
        </p:txBody>
      </p:sp>
      <p:sp>
        <p:nvSpPr>
          <p:cNvPr id="4" name="Text Placeholder 3">
            <a:extLst>
              <a:ext uri="{FF2B5EF4-FFF2-40B4-BE49-F238E27FC236}">
                <a16:creationId xmlns:a16="http://schemas.microsoft.com/office/drawing/2014/main" id="{FDDBF078-98EF-8E67-7613-83E4AC88EC7F}"/>
              </a:ext>
            </a:extLst>
          </p:cNvPr>
          <p:cNvSpPr>
            <a:spLocks noGrp="1"/>
          </p:cNvSpPr>
          <p:nvPr>
            <p:ph type="body" sz="quarter" idx="13"/>
          </p:nvPr>
        </p:nvSpPr>
        <p:spPr/>
        <p:txBody>
          <a:bodyPr/>
          <a:lstStyle/>
          <a:p>
            <a:r>
              <a:rPr lang="vi-VN" dirty="0"/>
              <a:t>Đối với khách hàng:</a:t>
            </a:r>
          </a:p>
          <a:p>
            <a:pPr marL="0" indent="0">
              <a:buNone/>
            </a:pPr>
            <a:endParaRPr lang="en-US" dirty="0"/>
          </a:p>
        </p:txBody>
      </p:sp>
      <p:graphicFrame>
        <p:nvGraphicFramePr>
          <p:cNvPr id="7" name="Table 6">
            <a:extLst>
              <a:ext uri="{FF2B5EF4-FFF2-40B4-BE49-F238E27FC236}">
                <a16:creationId xmlns:a16="http://schemas.microsoft.com/office/drawing/2014/main" id="{C8C84E84-97F5-E889-6770-66CD5D073864}"/>
              </a:ext>
            </a:extLst>
          </p:cNvPr>
          <p:cNvGraphicFramePr>
            <a:graphicFrameLocks noGrp="1"/>
          </p:cNvGraphicFramePr>
          <p:nvPr>
            <p:extLst>
              <p:ext uri="{D42A27DB-BD31-4B8C-83A1-F6EECF244321}">
                <p14:modId xmlns:p14="http://schemas.microsoft.com/office/powerpoint/2010/main" val="3026684502"/>
              </p:ext>
            </p:extLst>
          </p:nvPr>
        </p:nvGraphicFramePr>
        <p:xfrm>
          <a:off x="358589" y="1819836"/>
          <a:ext cx="8337176" cy="3953435"/>
        </p:xfrm>
        <a:graphic>
          <a:graphicData uri="http://schemas.openxmlformats.org/drawingml/2006/table">
            <a:tbl>
              <a:tblPr firstRow="1" firstCol="1" bandRow="1">
                <a:tableStyleId>{5C22544A-7EE6-4342-B048-85BDC9FD1C3A}</a:tableStyleId>
              </a:tblPr>
              <a:tblGrid>
                <a:gridCol w="2778414">
                  <a:extLst>
                    <a:ext uri="{9D8B030D-6E8A-4147-A177-3AD203B41FA5}">
                      <a16:colId xmlns:a16="http://schemas.microsoft.com/office/drawing/2014/main" val="3108484462"/>
                    </a:ext>
                  </a:extLst>
                </a:gridCol>
                <a:gridCol w="2779381">
                  <a:extLst>
                    <a:ext uri="{9D8B030D-6E8A-4147-A177-3AD203B41FA5}">
                      <a16:colId xmlns:a16="http://schemas.microsoft.com/office/drawing/2014/main" val="1859095777"/>
                    </a:ext>
                  </a:extLst>
                </a:gridCol>
                <a:gridCol w="2779381">
                  <a:extLst>
                    <a:ext uri="{9D8B030D-6E8A-4147-A177-3AD203B41FA5}">
                      <a16:colId xmlns:a16="http://schemas.microsoft.com/office/drawing/2014/main" val="673876725"/>
                    </a:ext>
                  </a:extLst>
                </a:gridCol>
              </a:tblGrid>
              <a:tr h="545875">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Chức năng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Đầu vào</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Đầu ra</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098274771"/>
                  </a:ext>
                </a:extLst>
              </a:tr>
              <a:tr h="1703780">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Thông tin khách hàng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 </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Toàn bộ thông tin của Khách lưu trong CSDL.</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178607142"/>
                  </a:ext>
                </a:extLst>
              </a:tr>
              <a:tr h="1703780">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Lịch sử mua hàng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Chọn 1 bản ghi </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dirty="0">
                          <a:effectLst/>
                          <a:latin typeface="Lato" panose="020F0502020204030203" pitchFamily="34" charset="0"/>
                          <a:ea typeface="Lato" panose="020F0502020204030203" pitchFamily="34" charset="0"/>
                          <a:cs typeface="Lato" panose="020F0502020204030203" pitchFamily="34" charset="0"/>
                        </a:rPr>
                        <a:t>Chi tiết các sản phẩm và số lượng, giá tiền đã mua các sản phẩm.</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626200482"/>
                  </a:ext>
                </a:extLst>
              </a:tr>
            </a:tbl>
          </a:graphicData>
        </a:graphic>
      </p:graphicFrame>
    </p:spTree>
    <p:extLst>
      <p:ext uri="{BB962C8B-B14F-4D97-AF65-F5344CB8AC3E}">
        <p14:creationId xmlns:p14="http://schemas.microsoft.com/office/powerpoint/2010/main" val="2260821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5B79B1-F77D-CC85-51D7-0DFBB612CB13}"/>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D75E6B28-2DF9-519E-1E18-31ED0798D23E}"/>
              </a:ext>
            </a:extLst>
          </p:cNvPr>
          <p:cNvSpPr>
            <a:spLocks noGrp="1"/>
          </p:cNvSpPr>
          <p:nvPr>
            <p:ph type="title"/>
          </p:nvPr>
        </p:nvSpPr>
        <p:spPr/>
        <p:txBody>
          <a:bodyPr/>
          <a:lstStyle/>
          <a:p>
            <a:r>
              <a:rPr lang="vi-VN" dirty="0"/>
              <a:t>Giao diện Khách hàng:</a:t>
            </a:r>
            <a:endParaRPr lang="en-US" dirty="0"/>
          </a:p>
        </p:txBody>
      </p:sp>
      <p:sp>
        <p:nvSpPr>
          <p:cNvPr id="4" name="Text Placeholder 3">
            <a:extLst>
              <a:ext uri="{FF2B5EF4-FFF2-40B4-BE49-F238E27FC236}">
                <a16:creationId xmlns:a16="http://schemas.microsoft.com/office/drawing/2014/main" id="{CC4DF778-F1D6-9BBD-4793-45C3CCC1A7A4}"/>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1001DFC5-156B-2447-E5CD-EA8E22CEBA4C}"/>
              </a:ext>
            </a:extLst>
          </p:cNvPr>
          <p:cNvPicPr>
            <a:picLocks noChangeAspect="1"/>
          </p:cNvPicPr>
          <p:nvPr/>
        </p:nvPicPr>
        <p:blipFill>
          <a:blip r:embed="rId2"/>
          <a:stretch>
            <a:fillRect/>
          </a:stretch>
        </p:blipFill>
        <p:spPr>
          <a:xfrm>
            <a:off x="770965" y="1164920"/>
            <a:ext cx="7360023" cy="4931079"/>
          </a:xfrm>
          <a:prstGeom prst="rect">
            <a:avLst/>
          </a:prstGeom>
        </p:spPr>
      </p:pic>
    </p:spTree>
    <p:extLst>
      <p:ext uri="{BB962C8B-B14F-4D97-AF65-F5344CB8AC3E}">
        <p14:creationId xmlns:p14="http://schemas.microsoft.com/office/powerpoint/2010/main" val="2691250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4EDD20-4978-D892-AA0D-D2A2898BCBEB}"/>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42C97793-6B12-D314-C02B-0CE79F4E4C01}"/>
              </a:ext>
            </a:extLst>
          </p:cNvPr>
          <p:cNvSpPr>
            <a:spLocks noGrp="1"/>
          </p:cNvSpPr>
          <p:nvPr>
            <p:ph type="title"/>
          </p:nvPr>
        </p:nvSpPr>
        <p:spPr/>
        <p:txBody>
          <a:bodyPr/>
          <a:lstStyle/>
          <a:p>
            <a:r>
              <a:rPr lang="vi-VN" dirty="0"/>
              <a:t>Đối với nhân viên:</a:t>
            </a:r>
            <a:endParaRPr lang="en-US" dirty="0"/>
          </a:p>
        </p:txBody>
      </p:sp>
      <p:graphicFrame>
        <p:nvGraphicFramePr>
          <p:cNvPr id="7" name="Table 6">
            <a:extLst>
              <a:ext uri="{FF2B5EF4-FFF2-40B4-BE49-F238E27FC236}">
                <a16:creationId xmlns:a16="http://schemas.microsoft.com/office/drawing/2014/main" id="{7C4CF67D-CE22-BACC-D789-5745D4CC52D7}"/>
              </a:ext>
            </a:extLst>
          </p:cNvPr>
          <p:cNvGraphicFramePr>
            <a:graphicFrameLocks noGrp="1"/>
          </p:cNvGraphicFramePr>
          <p:nvPr>
            <p:extLst>
              <p:ext uri="{D42A27DB-BD31-4B8C-83A1-F6EECF244321}">
                <p14:modId xmlns:p14="http://schemas.microsoft.com/office/powerpoint/2010/main" val="4040975530"/>
              </p:ext>
            </p:extLst>
          </p:nvPr>
        </p:nvGraphicFramePr>
        <p:xfrm>
          <a:off x="349624" y="123631"/>
          <a:ext cx="8559299" cy="6675120"/>
        </p:xfrm>
        <a:graphic>
          <a:graphicData uri="http://schemas.openxmlformats.org/drawingml/2006/table">
            <a:tbl>
              <a:tblPr firstRow="1" firstCol="1" bandRow="1">
                <a:tableStyleId>{5C22544A-7EE6-4342-B048-85BDC9FD1C3A}</a:tableStyleId>
              </a:tblPr>
              <a:tblGrid>
                <a:gridCol w="2863348">
                  <a:extLst>
                    <a:ext uri="{9D8B030D-6E8A-4147-A177-3AD203B41FA5}">
                      <a16:colId xmlns:a16="http://schemas.microsoft.com/office/drawing/2014/main" val="2927466196"/>
                    </a:ext>
                  </a:extLst>
                </a:gridCol>
                <a:gridCol w="2841529">
                  <a:extLst>
                    <a:ext uri="{9D8B030D-6E8A-4147-A177-3AD203B41FA5}">
                      <a16:colId xmlns:a16="http://schemas.microsoft.com/office/drawing/2014/main" val="4156466959"/>
                    </a:ext>
                  </a:extLst>
                </a:gridCol>
                <a:gridCol w="2854422">
                  <a:extLst>
                    <a:ext uri="{9D8B030D-6E8A-4147-A177-3AD203B41FA5}">
                      <a16:colId xmlns:a16="http://schemas.microsoft.com/office/drawing/2014/main" val="542960835"/>
                    </a:ext>
                  </a:extLst>
                </a:gridCol>
              </a:tblGrid>
              <a:tr h="296758">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Chức năng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Đầu vào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Đầu ra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261232482"/>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Thông tin cá nhân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Toàn bộ thông tin của nhân viên.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330609400"/>
                  </a:ext>
                </a:extLst>
              </a:tr>
              <a:tr h="953049">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Lịch làm việc</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Chọn tháng, năm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Thời gian làm việc cụ thể, điểm danh từng bản ghi cụ thể (D, M, V, P)</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958918251"/>
                  </a:ext>
                </a:extLst>
              </a:tr>
              <a:tr h="1281195">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Lương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*Chỉ xem được khi thông báo có lương của tháng đó, quản lí đã tạo 1 bảng lương.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Chi tiết bảng lương tháng.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923935541"/>
                  </a:ext>
                </a:extLst>
              </a:tr>
              <a:tr h="296758">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Tìm kiếm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SDT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Thông tin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810770739"/>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Tạo Khách hàng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Họ tên, SDT, Email nếu có</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Khách hàng được tạo.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098389492"/>
                  </a:ext>
                </a:extLst>
              </a:tr>
              <a:tr h="296758">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Quản lí kho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Tìm kiếm tên sản phẩm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Thông tin sản phẩm.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136778908"/>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Thêm hàng hóa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Nhập thông tin hàng hóa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Hàng hóa mới được tạo.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244792466"/>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Hàng mới nhập</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Toàn bộ các lô hàng mới nhập về.</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213362509"/>
                  </a:ext>
                </a:extLst>
              </a:tr>
              <a:tr h="62490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Cập nhật/Xóa sản phẩm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Thông tin sản phẩm, số tiền, chủng loại mới</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Kết quả mong muốn.</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922554348"/>
                  </a:ext>
                </a:extLst>
              </a:tr>
            </a:tbl>
          </a:graphicData>
        </a:graphic>
      </p:graphicFrame>
    </p:spTree>
    <p:extLst>
      <p:ext uri="{BB962C8B-B14F-4D97-AF65-F5344CB8AC3E}">
        <p14:creationId xmlns:p14="http://schemas.microsoft.com/office/powerpoint/2010/main" val="81506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2E8384-1F2F-AEAB-F63C-72D04E581304}"/>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F5811EDB-5D3D-29EF-EABF-89E354097AFA}"/>
              </a:ext>
            </a:extLst>
          </p:cNvPr>
          <p:cNvSpPr>
            <a:spLocks noGrp="1"/>
          </p:cNvSpPr>
          <p:nvPr>
            <p:ph type="title"/>
          </p:nvPr>
        </p:nvSpPr>
        <p:spPr/>
        <p:txBody>
          <a:bodyPr/>
          <a:lstStyle/>
          <a:p>
            <a:r>
              <a:rPr lang="vi-VN" dirty="0"/>
              <a:t>Đối với nhân viên (2):</a:t>
            </a:r>
            <a:endParaRPr lang="en-US" dirty="0"/>
          </a:p>
        </p:txBody>
      </p:sp>
      <p:sp>
        <p:nvSpPr>
          <p:cNvPr id="4" name="Text Placeholder 3">
            <a:extLst>
              <a:ext uri="{FF2B5EF4-FFF2-40B4-BE49-F238E27FC236}">
                <a16:creationId xmlns:a16="http://schemas.microsoft.com/office/drawing/2014/main" id="{EDD0137C-42E2-1C96-C2BC-61E54002B799}"/>
              </a:ext>
            </a:extLst>
          </p:cNvPr>
          <p:cNvSpPr>
            <a:spLocks noGrp="1"/>
          </p:cNvSpPr>
          <p:nvPr>
            <p:ph type="body" sz="quarter" idx="13"/>
          </p:nvPr>
        </p:nvSpPr>
        <p:spPr/>
        <p:txBody>
          <a:bodyPr/>
          <a:lstStyle/>
          <a:p>
            <a:endParaRPr lang="en-US" dirty="0"/>
          </a:p>
        </p:txBody>
      </p:sp>
      <p:graphicFrame>
        <p:nvGraphicFramePr>
          <p:cNvPr id="5" name="Table 4">
            <a:extLst>
              <a:ext uri="{FF2B5EF4-FFF2-40B4-BE49-F238E27FC236}">
                <a16:creationId xmlns:a16="http://schemas.microsoft.com/office/drawing/2014/main" id="{5B07DCDD-9336-9DA3-D9E8-BA99D1FCF086}"/>
              </a:ext>
            </a:extLst>
          </p:cNvPr>
          <p:cNvGraphicFramePr>
            <a:graphicFrameLocks noGrp="1"/>
          </p:cNvGraphicFramePr>
          <p:nvPr>
            <p:extLst>
              <p:ext uri="{D42A27DB-BD31-4B8C-83A1-F6EECF244321}">
                <p14:modId xmlns:p14="http://schemas.microsoft.com/office/powerpoint/2010/main" val="1241364264"/>
              </p:ext>
            </p:extLst>
          </p:nvPr>
        </p:nvGraphicFramePr>
        <p:xfrm>
          <a:off x="170329" y="1326777"/>
          <a:ext cx="8738595" cy="4527176"/>
        </p:xfrm>
        <a:graphic>
          <a:graphicData uri="http://schemas.openxmlformats.org/drawingml/2006/table">
            <a:tbl>
              <a:tblPr firstRow="1" firstCol="1" bandRow="1">
                <a:tableStyleId>{5C22544A-7EE6-4342-B048-85BDC9FD1C3A}</a:tableStyleId>
              </a:tblPr>
              <a:tblGrid>
                <a:gridCol w="2923328">
                  <a:extLst>
                    <a:ext uri="{9D8B030D-6E8A-4147-A177-3AD203B41FA5}">
                      <a16:colId xmlns:a16="http://schemas.microsoft.com/office/drawing/2014/main" val="971705635"/>
                    </a:ext>
                  </a:extLst>
                </a:gridCol>
                <a:gridCol w="2901052">
                  <a:extLst>
                    <a:ext uri="{9D8B030D-6E8A-4147-A177-3AD203B41FA5}">
                      <a16:colId xmlns:a16="http://schemas.microsoft.com/office/drawing/2014/main" val="4272235831"/>
                    </a:ext>
                  </a:extLst>
                </a:gridCol>
                <a:gridCol w="2914215">
                  <a:extLst>
                    <a:ext uri="{9D8B030D-6E8A-4147-A177-3AD203B41FA5}">
                      <a16:colId xmlns:a16="http://schemas.microsoft.com/office/drawing/2014/main" val="2175145307"/>
                    </a:ext>
                  </a:extLst>
                </a:gridCol>
              </a:tblGrid>
              <a:tr h="1701821">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Tạo hóa đơn</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Các thông tin của hóa đơn, sản phẩm trong hóa đơn đó.</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Hóa đơn mới được tạo.</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395539090"/>
                  </a:ext>
                </a:extLst>
              </a:tr>
              <a:tr h="1701821">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Nhập hàng</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Thông tin biên bản nhập hàng, các lô được nhập.</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a:effectLst/>
                          <a:latin typeface="Lato" panose="020F0502020204030203" pitchFamily="34" charset="0"/>
                          <a:ea typeface="Lato" panose="020F0502020204030203" pitchFamily="34" charset="0"/>
                          <a:cs typeface="Lato" panose="020F0502020204030203" pitchFamily="34" charset="0"/>
                        </a:rPr>
                        <a:t>Biên bản được nhập.</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437221496"/>
                  </a:ext>
                </a:extLst>
              </a:tr>
              <a:tr h="1123534">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Nhà cung cấp</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400" kern="100">
                          <a:effectLst/>
                          <a:latin typeface="Lato" panose="020F0502020204030203" pitchFamily="34" charset="0"/>
                          <a:ea typeface="Lato" panose="020F0502020204030203" pitchFamily="34" charset="0"/>
                          <a:cs typeface="Lato" panose="020F0502020204030203" pitchFamily="34" charset="0"/>
                        </a:rPr>
                        <a:t> </a:t>
                      </a:r>
                      <a:endParaRPr lang="en-US" sz="24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400" kern="100" dirty="0">
                          <a:effectLst/>
                          <a:latin typeface="Lato" panose="020F0502020204030203" pitchFamily="34" charset="0"/>
                          <a:ea typeface="Lato" panose="020F0502020204030203" pitchFamily="34" charset="0"/>
                          <a:cs typeface="Lato" panose="020F0502020204030203" pitchFamily="34" charset="0"/>
                        </a:rPr>
                        <a:t>Xem thông tin Nhà cung cấp.</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64832977"/>
                  </a:ext>
                </a:extLst>
              </a:tr>
            </a:tbl>
          </a:graphicData>
        </a:graphic>
      </p:graphicFrame>
    </p:spTree>
    <p:extLst>
      <p:ext uri="{BB962C8B-B14F-4D97-AF65-F5344CB8AC3E}">
        <p14:creationId xmlns:p14="http://schemas.microsoft.com/office/powerpoint/2010/main" val="14525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E47F4F-0A1E-4F40-F80F-F6C126529D0C}"/>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6AA1D56F-45B4-C577-D92B-1DCADCC9A949}"/>
              </a:ext>
            </a:extLst>
          </p:cNvPr>
          <p:cNvSpPr>
            <a:spLocks noGrp="1"/>
          </p:cNvSpPr>
          <p:nvPr>
            <p:ph type="title"/>
          </p:nvPr>
        </p:nvSpPr>
        <p:spPr/>
        <p:txBody>
          <a:bodyPr/>
          <a:lstStyle/>
          <a:p>
            <a:r>
              <a:rPr lang="vi-VN" dirty="0"/>
              <a:t>Giao diện chính của nhân viên:</a:t>
            </a:r>
            <a:endParaRPr lang="en-US" dirty="0"/>
          </a:p>
        </p:txBody>
      </p:sp>
      <p:sp>
        <p:nvSpPr>
          <p:cNvPr id="4" name="Text Placeholder 3">
            <a:extLst>
              <a:ext uri="{FF2B5EF4-FFF2-40B4-BE49-F238E27FC236}">
                <a16:creationId xmlns:a16="http://schemas.microsoft.com/office/drawing/2014/main" id="{8A90DBB7-6266-9781-FC45-9BE3C3682E91}"/>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DD2DCE09-F1AE-8F6E-DC0F-488BDCCBCEEC}"/>
              </a:ext>
            </a:extLst>
          </p:cNvPr>
          <p:cNvPicPr>
            <a:picLocks noChangeAspect="1"/>
          </p:cNvPicPr>
          <p:nvPr/>
        </p:nvPicPr>
        <p:blipFill>
          <a:blip r:embed="rId2"/>
          <a:stretch>
            <a:fillRect/>
          </a:stretch>
        </p:blipFill>
        <p:spPr>
          <a:xfrm>
            <a:off x="0" y="532283"/>
            <a:ext cx="9144000" cy="5793434"/>
          </a:xfrm>
          <a:prstGeom prst="rect">
            <a:avLst/>
          </a:prstGeom>
        </p:spPr>
      </p:pic>
    </p:spTree>
    <p:extLst>
      <p:ext uri="{BB962C8B-B14F-4D97-AF65-F5344CB8AC3E}">
        <p14:creationId xmlns:p14="http://schemas.microsoft.com/office/powerpoint/2010/main" val="659136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1EB9C1-B5D0-9B8E-3D10-A5F4CCA7ADFA}"/>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A81AF83A-3059-5177-9D0F-B606B9B0C392}"/>
              </a:ext>
            </a:extLst>
          </p:cNvPr>
          <p:cNvSpPr>
            <a:spLocks noGrp="1"/>
          </p:cNvSpPr>
          <p:nvPr>
            <p:ph type="title"/>
          </p:nvPr>
        </p:nvSpPr>
        <p:spPr/>
        <p:txBody>
          <a:bodyPr/>
          <a:lstStyle/>
          <a:p>
            <a:r>
              <a:rPr lang="vi-VN" dirty="0"/>
              <a:t>Đối với quản lí:		</a:t>
            </a:r>
            <a:endParaRPr lang="en-US" dirty="0"/>
          </a:p>
        </p:txBody>
      </p:sp>
      <p:sp>
        <p:nvSpPr>
          <p:cNvPr id="4" name="Text Placeholder 3">
            <a:extLst>
              <a:ext uri="{FF2B5EF4-FFF2-40B4-BE49-F238E27FC236}">
                <a16:creationId xmlns:a16="http://schemas.microsoft.com/office/drawing/2014/main" id="{A03F1680-45AF-6AE0-EEAB-04FD138C3668}"/>
              </a:ext>
            </a:extLst>
          </p:cNvPr>
          <p:cNvSpPr>
            <a:spLocks noGrp="1"/>
          </p:cNvSpPr>
          <p:nvPr>
            <p:ph type="body" sz="quarter" idx="13"/>
          </p:nvPr>
        </p:nvSpPr>
        <p:spPr/>
        <p:txBody>
          <a:bodyPr/>
          <a:lstStyle/>
          <a:p>
            <a:r>
              <a:rPr lang="vi-VN" dirty="0"/>
              <a:t>Tương tự nhân viên, quản lí cũng có các chức năng chính với Khách hàng, Kho, Nhập hàng, Nhà cung cấp. Tuy nhiên để quản lí cả nhân viên của mình nên quản lí sẽ có thêm các chức năng mở rộng:</a:t>
            </a:r>
          </a:p>
          <a:p>
            <a:pPr marL="0" indent="0">
              <a:buNone/>
            </a:pPr>
            <a:endParaRPr lang="en-US" dirty="0"/>
          </a:p>
        </p:txBody>
      </p:sp>
    </p:spTree>
    <p:extLst>
      <p:ext uri="{BB962C8B-B14F-4D97-AF65-F5344CB8AC3E}">
        <p14:creationId xmlns:p14="http://schemas.microsoft.com/office/powerpoint/2010/main" val="1557881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C3EB6D-76E9-B038-5A27-FFCCD08101C0}"/>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00ADE5F2-1A1D-E385-7E7A-8C5EE1E59865}"/>
              </a:ext>
            </a:extLst>
          </p:cNvPr>
          <p:cNvSpPr>
            <a:spLocks noGrp="1"/>
          </p:cNvSpPr>
          <p:nvPr>
            <p:ph type="title"/>
          </p:nvPr>
        </p:nvSpPr>
        <p:spPr/>
        <p:txBody>
          <a:bodyPr/>
          <a:lstStyle/>
          <a:p>
            <a:r>
              <a:rPr lang="vi-VN" dirty="0"/>
              <a:t>Đối với quản lí (2):</a:t>
            </a:r>
            <a:endParaRPr lang="en-US" dirty="0"/>
          </a:p>
        </p:txBody>
      </p:sp>
      <p:sp>
        <p:nvSpPr>
          <p:cNvPr id="4" name="Text Placeholder 3">
            <a:extLst>
              <a:ext uri="{FF2B5EF4-FFF2-40B4-BE49-F238E27FC236}">
                <a16:creationId xmlns:a16="http://schemas.microsoft.com/office/drawing/2014/main" id="{F46A409F-F07F-20C6-CCC4-E3E284174D51}"/>
              </a:ext>
            </a:extLst>
          </p:cNvPr>
          <p:cNvSpPr>
            <a:spLocks noGrp="1"/>
          </p:cNvSpPr>
          <p:nvPr>
            <p:ph type="body" sz="quarter" idx="13"/>
          </p:nvPr>
        </p:nvSpPr>
        <p:spPr/>
        <p:txBody>
          <a:bodyPr/>
          <a:lstStyle/>
          <a:p>
            <a:endParaRPr lang="en-US"/>
          </a:p>
        </p:txBody>
      </p:sp>
      <p:graphicFrame>
        <p:nvGraphicFramePr>
          <p:cNvPr id="5" name="Table 4">
            <a:extLst>
              <a:ext uri="{FF2B5EF4-FFF2-40B4-BE49-F238E27FC236}">
                <a16:creationId xmlns:a16="http://schemas.microsoft.com/office/drawing/2014/main" id="{0718A070-DD0D-21DB-FC05-4070D6D102D7}"/>
              </a:ext>
            </a:extLst>
          </p:cNvPr>
          <p:cNvGraphicFramePr>
            <a:graphicFrameLocks noGrp="1"/>
          </p:cNvGraphicFramePr>
          <p:nvPr>
            <p:extLst>
              <p:ext uri="{D42A27DB-BD31-4B8C-83A1-F6EECF244321}">
                <p14:modId xmlns:p14="http://schemas.microsoft.com/office/powerpoint/2010/main" val="2580121058"/>
              </p:ext>
            </p:extLst>
          </p:nvPr>
        </p:nvGraphicFramePr>
        <p:xfrm>
          <a:off x="0" y="762001"/>
          <a:ext cx="9215717" cy="3416151"/>
        </p:xfrm>
        <a:graphic>
          <a:graphicData uri="http://schemas.openxmlformats.org/drawingml/2006/table">
            <a:tbl>
              <a:tblPr firstRow="1" firstCol="1" bandRow="1">
                <a:tableStyleId>{5C22544A-7EE6-4342-B048-85BDC9FD1C3A}</a:tableStyleId>
              </a:tblPr>
              <a:tblGrid>
                <a:gridCol w="3101755">
                  <a:extLst>
                    <a:ext uri="{9D8B030D-6E8A-4147-A177-3AD203B41FA5}">
                      <a16:colId xmlns:a16="http://schemas.microsoft.com/office/drawing/2014/main" val="2299741353"/>
                    </a:ext>
                  </a:extLst>
                </a:gridCol>
                <a:gridCol w="3087745">
                  <a:extLst>
                    <a:ext uri="{9D8B030D-6E8A-4147-A177-3AD203B41FA5}">
                      <a16:colId xmlns:a16="http://schemas.microsoft.com/office/drawing/2014/main" val="1808274619"/>
                    </a:ext>
                  </a:extLst>
                </a:gridCol>
                <a:gridCol w="3026217">
                  <a:extLst>
                    <a:ext uri="{9D8B030D-6E8A-4147-A177-3AD203B41FA5}">
                      <a16:colId xmlns:a16="http://schemas.microsoft.com/office/drawing/2014/main" val="634014160"/>
                    </a:ext>
                  </a:extLst>
                </a:gridCol>
              </a:tblGrid>
              <a:tr h="216824">
                <a:tc>
                  <a:txBody>
                    <a:bodyPr/>
                    <a:lstStyle/>
                    <a:p>
                      <a:pPr marL="0" marR="0" algn="just">
                        <a:lnSpc>
                          <a:spcPct val="115000"/>
                        </a:lnSpc>
                        <a:buNone/>
                      </a:pPr>
                      <a:r>
                        <a:rPr lang="vi-VN" sz="2000" kern="100" dirty="0">
                          <a:effectLst/>
                          <a:latin typeface="Lato" panose="020F0502020204030203" pitchFamily="34" charset="0"/>
                          <a:ea typeface="Lato" panose="020F0502020204030203" pitchFamily="34" charset="0"/>
                          <a:cs typeface="Lato" panose="020F0502020204030203" pitchFamily="34" charset="0"/>
                        </a:rPr>
                        <a:t>Chức năng</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Đầu vào</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Đầu ra</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1345782025"/>
                  </a:ext>
                </a:extLst>
              </a:tr>
              <a:tr h="216824">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Quản lí nhân viên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Họ tên NV</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Thông tin nhân viên.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860012779"/>
                  </a:ext>
                </a:extLst>
              </a:tr>
              <a:tr h="676206">
                <a:tc>
                  <a:txBody>
                    <a:bodyPr/>
                    <a:lstStyle/>
                    <a:p>
                      <a:pPr marL="0" marR="0" algn="just">
                        <a:lnSpc>
                          <a:spcPct val="115000"/>
                        </a:lnSpc>
                        <a:buNone/>
                      </a:pPr>
                      <a:r>
                        <a:rPr lang="vi-VN" sz="2000" kern="100" dirty="0">
                          <a:effectLst/>
                          <a:latin typeface="Lato" panose="020F0502020204030203" pitchFamily="34" charset="0"/>
                          <a:ea typeface="Lato" panose="020F0502020204030203" pitchFamily="34" charset="0"/>
                          <a:cs typeface="Lato" panose="020F0502020204030203" pitchFamily="34" charset="0"/>
                        </a:rPr>
                        <a:t>Thêm lịch làm việc</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Tháng, nhân viên, lịch làm việc, ngày bắt đầu làm</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Nhân viên đã được gán lịch làm việc.</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640028346"/>
                  </a:ext>
                </a:extLst>
              </a:tr>
              <a:tr h="446515">
                <a:tc>
                  <a:txBody>
                    <a:bodyPr/>
                    <a:lstStyle/>
                    <a:p>
                      <a:pPr marL="0" marR="0" algn="just">
                        <a:lnSpc>
                          <a:spcPct val="115000"/>
                        </a:lnSpc>
                        <a:buNone/>
                      </a:pPr>
                      <a:r>
                        <a:rPr lang="vi-VN" sz="2000" kern="100" dirty="0">
                          <a:effectLst/>
                          <a:latin typeface="Lato" panose="020F0502020204030203" pitchFamily="34" charset="0"/>
                          <a:ea typeface="Lato" panose="020F0502020204030203" pitchFamily="34" charset="0"/>
                          <a:cs typeface="Lato" panose="020F0502020204030203" pitchFamily="34" charset="0"/>
                        </a:rPr>
                        <a:t>Điểm danh</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Ngày, tên NV, trạng thái</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a:effectLst/>
                          <a:latin typeface="Lato" panose="020F0502020204030203" pitchFamily="34" charset="0"/>
                          <a:ea typeface="Lato" panose="020F0502020204030203" pitchFamily="34" charset="0"/>
                          <a:cs typeface="Lato" panose="020F0502020204030203" pitchFamily="34" charset="0"/>
                        </a:rPr>
                        <a:t>Kết quả điểm danh nhân viên sẽ nhìn thấy được.</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1224348918"/>
                  </a:ext>
                </a:extLst>
              </a:tr>
              <a:tr h="446515">
                <a:tc>
                  <a:txBody>
                    <a:bodyPr/>
                    <a:lstStyle/>
                    <a:p>
                      <a:pPr marL="0" marR="0" algn="just">
                        <a:lnSpc>
                          <a:spcPct val="115000"/>
                        </a:lnSpc>
                        <a:buNone/>
                      </a:pPr>
                      <a:r>
                        <a:rPr lang="vi-VN" sz="2000" kern="100" dirty="0">
                          <a:effectLst/>
                          <a:latin typeface="Lato" panose="020F0502020204030203" pitchFamily="34" charset="0"/>
                          <a:ea typeface="Lato" panose="020F0502020204030203" pitchFamily="34" charset="0"/>
                          <a:cs typeface="Lato" panose="020F0502020204030203" pitchFamily="34" charset="0"/>
                        </a:rPr>
                        <a:t>Lương </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Cập nhật, chỉnh sửa bảng lương</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Bảng lương mới được tạo.</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3588372055"/>
                  </a:ext>
                </a:extLst>
              </a:tr>
              <a:tr h="770937">
                <a:tc>
                  <a:txBody>
                    <a:bodyPr/>
                    <a:lstStyle/>
                    <a:p>
                      <a:pPr marL="0" marR="0" algn="just">
                        <a:lnSpc>
                          <a:spcPct val="115000"/>
                        </a:lnSpc>
                        <a:buNone/>
                      </a:pPr>
                      <a:r>
                        <a:rPr lang="vi-VN" sz="2000" kern="100" dirty="0">
                          <a:effectLst/>
                          <a:latin typeface="Lato" panose="020F0502020204030203" pitchFamily="34" charset="0"/>
                          <a:ea typeface="Lato" panose="020F0502020204030203" pitchFamily="34" charset="0"/>
                          <a:cs typeface="Lato" panose="020F0502020204030203" pitchFamily="34" charset="0"/>
                        </a:rPr>
                        <a:t>Thêm bảng lương mới</a:t>
                      </a: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Tạo thêm 1 bảng lương rỗng chờ quản lí cập nhật.</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2031241238"/>
                  </a:ext>
                </a:extLst>
              </a:tr>
            </a:tbl>
          </a:graphicData>
        </a:graphic>
      </p:graphicFrame>
    </p:spTree>
    <p:extLst>
      <p:ext uri="{BB962C8B-B14F-4D97-AF65-F5344CB8AC3E}">
        <p14:creationId xmlns:p14="http://schemas.microsoft.com/office/powerpoint/2010/main" val="4172091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B3FAA-82EB-E01A-BC59-E80AA71CAA68}"/>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31D2B6DE-00D6-70AE-4EB7-67100D20473D}"/>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C7E96BA2-B0F2-F48B-FD8D-78FCA2CF39A9}"/>
              </a:ext>
            </a:extLst>
          </p:cNvPr>
          <p:cNvSpPr>
            <a:spLocks noGrp="1"/>
          </p:cNvSpPr>
          <p:nvPr>
            <p:ph type="body" sz="quarter" idx="13"/>
          </p:nvPr>
        </p:nvSpPr>
        <p:spPr/>
        <p:txBody>
          <a:bodyPr/>
          <a:lstStyle/>
          <a:p>
            <a:endParaRPr lang="en-US" dirty="0"/>
          </a:p>
        </p:txBody>
      </p:sp>
      <p:graphicFrame>
        <p:nvGraphicFramePr>
          <p:cNvPr id="6" name="Table 5">
            <a:extLst>
              <a:ext uri="{FF2B5EF4-FFF2-40B4-BE49-F238E27FC236}">
                <a16:creationId xmlns:a16="http://schemas.microsoft.com/office/drawing/2014/main" id="{AD384744-4EE8-DAB9-F500-EF16657DEEA2}"/>
              </a:ext>
            </a:extLst>
          </p:cNvPr>
          <p:cNvGraphicFramePr>
            <a:graphicFrameLocks noGrp="1"/>
          </p:cNvGraphicFramePr>
          <p:nvPr>
            <p:extLst>
              <p:ext uri="{D42A27DB-BD31-4B8C-83A1-F6EECF244321}">
                <p14:modId xmlns:p14="http://schemas.microsoft.com/office/powerpoint/2010/main" val="1976200991"/>
              </p:ext>
            </p:extLst>
          </p:nvPr>
        </p:nvGraphicFramePr>
        <p:xfrm>
          <a:off x="0" y="1418399"/>
          <a:ext cx="9144000" cy="1719072"/>
        </p:xfrm>
        <a:graphic>
          <a:graphicData uri="http://schemas.openxmlformats.org/drawingml/2006/table">
            <a:tbl>
              <a:tblPr firstRow="1" firstCol="1" bandRow="1">
                <a:tableStyleId>{5C22544A-7EE6-4342-B048-85BDC9FD1C3A}</a:tableStyleId>
              </a:tblPr>
              <a:tblGrid>
                <a:gridCol w="3049413">
                  <a:extLst>
                    <a:ext uri="{9D8B030D-6E8A-4147-A177-3AD203B41FA5}">
                      <a16:colId xmlns:a16="http://schemas.microsoft.com/office/drawing/2014/main" val="914744429"/>
                    </a:ext>
                  </a:extLst>
                </a:gridCol>
                <a:gridCol w="3035638">
                  <a:extLst>
                    <a:ext uri="{9D8B030D-6E8A-4147-A177-3AD203B41FA5}">
                      <a16:colId xmlns:a16="http://schemas.microsoft.com/office/drawing/2014/main" val="1426697187"/>
                    </a:ext>
                  </a:extLst>
                </a:gridCol>
                <a:gridCol w="3058949">
                  <a:extLst>
                    <a:ext uri="{9D8B030D-6E8A-4147-A177-3AD203B41FA5}">
                      <a16:colId xmlns:a16="http://schemas.microsoft.com/office/drawing/2014/main" val="581364106"/>
                    </a:ext>
                  </a:extLst>
                </a:gridCol>
              </a:tblGrid>
              <a:tr h="1719072">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Siêu nhân viên</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 </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Nhân viên chăm chỉ nhất của tháng: đi làm đủ từ 25 buổi và không vắng buổi nào trong tháng đó.</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214467867"/>
                  </a:ext>
                </a:extLst>
              </a:tr>
            </a:tbl>
          </a:graphicData>
        </a:graphic>
      </p:graphicFrame>
      <p:graphicFrame>
        <p:nvGraphicFramePr>
          <p:cNvPr id="7" name="Table 6">
            <a:extLst>
              <a:ext uri="{FF2B5EF4-FFF2-40B4-BE49-F238E27FC236}">
                <a16:creationId xmlns:a16="http://schemas.microsoft.com/office/drawing/2014/main" id="{DA86FD5F-C318-8018-1251-E62963ADB263}"/>
              </a:ext>
            </a:extLst>
          </p:cNvPr>
          <p:cNvGraphicFramePr>
            <a:graphicFrameLocks noGrp="1"/>
          </p:cNvGraphicFramePr>
          <p:nvPr>
            <p:extLst>
              <p:ext uri="{D42A27DB-BD31-4B8C-83A1-F6EECF244321}">
                <p14:modId xmlns:p14="http://schemas.microsoft.com/office/powerpoint/2010/main" val="1093493501"/>
              </p:ext>
            </p:extLst>
          </p:nvPr>
        </p:nvGraphicFramePr>
        <p:xfrm>
          <a:off x="0" y="3137471"/>
          <a:ext cx="9144000" cy="2036064"/>
        </p:xfrm>
        <a:graphic>
          <a:graphicData uri="http://schemas.openxmlformats.org/drawingml/2006/table">
            <a:tbl>
              <a:tblPr firstRow="1" firstCol="1" bandRow="1">
                <a:tableStyleId>{5C22544A-7EE6-4342-B048-85BDC9FD1C3A}</a:tableStyleId>
              </a:tblPr>
              <a:tblGrid>
                <a:gridCol w="3056965">
                  <a:extLst>
                    <a:ext uri="{9D8B030D-6E8A-4147-A177-3AD203B41FA5}">
                      <a16:colId xmlns:a16="http://schemas.microsoft.com/office/drawing/2014/main" val="1962199099"/>
                    </a:ext>
                  </a:extLst>
                </a:gridCol>
                <a:gridCol w="3039035">
                  <a:extLst>
                    <a:ext uri="{9D8B030D-6E8A-4147-A177-3AD203B41FA5}">
                      <a16:colId xmlns:a16="http://schemas.microsoft.com/office/drawing/2014/main" val="2722435722"/>
                    </a:ext>
                  </a:extLst>
                </a:gridCol>
                <a:gridCol w="3048000">
                  <a:extLst>
                    <a:ext uri="{9D8B030D-6E8A-4147-A177-3AD203B41FA5}">
                      <a16:colId xmlns:a16="http://schemas.microsoft.com/office/drawing/2014/main" val="1837346686"/>
                    </a:ext>
                  </a:extLst>
                </a:gridCol>
              </a:tblGrid>
              <a:tr h="676206">
                <a:tc>
                  <a:txBody>
                    <a:bodyPr/>
                    <a:lstStyle/>
                    <a:p>
                      <a:pPr marL="0" marR="0" algn="just">
                        <a:lnSpc>
                          <a:spcPct val="115000"/>
                        </a:lnSpc>
                        <a:buNone/>
                      </a:pPr>
                      <a:r>
                        <a:rPr lang="vi-VN" sz="2000" kern="100" dirty="0">
                          <a:effectLst/>
                          <a:latin typeface="Lato" panose="020F0502020204030203" pitchFamily="34" charset="0"/>
                          <a:ea typeface="Lato" panose="020F0502020204030203" pitchFamily="34" charset="0"/>
                          <a:cs typeface="Lato" panose="020F0502020204030203" pitchFamily="34" charset="0"/>
                        </a:rPr>
                        <a:t>Biên bản xử lí</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dirty="0">
                          <a:effectLst/>
                          <a:latin typeface="Lato" panose="020F0502020204030203" pitchFamily="34" charset="0"/>
                          <a:ea typeface="Lato" panose="020F0502020204030203" pitchFamily="34" charset="0"/>
                          <a:cs typeface="Lato" panose="020F0502020204030203" pitchFamily="34" charset="0"/>
                        </a:rPr>
                        <a:t>Tạo biên bản xử lí, chọn 1 lô hàng, điền nội dung xử lí.</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Biên bản được khởi tạo.</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3891676242"/>
                  </a:ext>
                </a:extLst>
              </a:tr>
              <a:tr h="676206">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Biên bản kiểm kê</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buNone/>
                      </a:pPr>
                      <a:r>
                        <a:rPr lang="vi-VN" sz="2000" kern="100">
                          <a:effectLst/>
                          <a:latin typeface="Lato" panose="020F0502020204030203" pitchFamily="34" charset="0"/>
                          <a:ea typeface="Lato" panose="020F0502020204030203" pitchFamily="34" charset="0"/>
                          <a:cs typeface="Lato" panose="020F0502020204030203" pitchFamily="34" charset="0"/>
                        </a:rPr>
                        <a:t>Tạo 1 biên bản kiểm kê, chọn nhiều lô hàng, điều chỉnh giá trị thực tế</a:t>
                      </a:r>
                      <a:endParaRPr lang="en-US" sz="2000" kern="10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tc>
                  <a:txBody>
                    <a:bodyPr/>
                    <a:lstStyle/>
                    <a:p>
                      <a:pPr marL="0" marR="0" algn="just">
                        <a:lnSpc>
                          <a:spcPct val="115000"/>
                        </a:lnSpc>
                        <a:spcAft>
                          <a:spcPts val="800"/>
                        </a:spcAft>
                        <a:buNone/>
                      </a:pPr>
                      <a:r>
                        <a:rPr lang="vi-VN" sz="2000" kern="100" dirty="0">
                          <a:effectLst/>
                          <a:latin typeface="Lato" panose="020F0502020204030203" pitchFamily="34" charset="0"/>
                          <a:ea typeface="Lato" panose="020F0502020204030203" pitchFamily="34" charset="0"/>
                          <a:cs typeface="Lato" panose="020F0502020204030203" pitchFamily="34" charset="0"/>
                        </a:rPr>
                        <a:t>Biên bản được khởi tạo.</a:t>
                      </a:r>
                      <a:endParaRPr lang="en-US" sz="2000" kern="100" dirty="0">
                        <a:effectLst/>
                        <a:latin typeface="Lato" panose="020F0502020204030203" pitchFamily="34" charset="0"/>
                        <a:ea typeface="Lato" panose="020F0502020204030203" pitchFamily="34" charset="0"/>
                        <a:cs typeface="Lato" panose="020F0502020204030203" pitchFamily="34" charset="0"/>
                      </a:endParaRPr>
                    </a:p>
                  </a:txBody>
                  <a:tcPr marL="43428" marR="43428" marT="0" marB="0"/>
                </a:tc>
                <a:extLst>
                  <a:ext uri="{0D108BD9-81ED-4DB2-BD59-A6C34878D82A}">
                    <a16:rowId xmlns:a16="http://schemas.microsoft.com/office/drawing/2014/main" val="2165943392"/>
                  </a:ext>
                </a:extLst>
              </a:tr>
            </a:tbl>
          </a:graphicData>
        </a:graphic>
      </p:graphicFrame>
    </p:spTree>
    <p:extLst>
      <p:ext uri="{BB962C8B-B14F-4D97-AF65-F5344CB8AC3E}">
        <p14:creationId xmlns:p14="http://schemas.microsoft.com/office/powerpoint/2010/main" val="4177148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F56EC-68FC-60B6-2990-84255E06E02B}"/>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67B2B515-D3ED-6B4E-AA45-66AD1EE78099}"/>
              </a:ext>
            </a:extLst>
          </p:cNvPr>
          <p:cNvSpPr>
            <a:spLocks noGrp="1"/>
          </p:cNvSpPr>
          <p:nvPr>
            <p:ph type="title"/>
          </p:nvPr>
        </p:nvSpPr>
        <p:spPr/>
        <p:txBody>
          <a:bodyPr/>
          <a:lstStyle/>
          <a:p>
            <a:r>
              <a:rPr lang="vi-VN" dirty="0"/>
              <a:t>Giao diện quản lí:</a:t>
            </a:r>
            <a:endParaRPr lang="en-US" dirty="0"/>
          </a:p>
        </p:txBody>
      </p:sp>
      <p:sp>
        <p:nvSpPr>
          <p:cNvPr id="4" name="Text Placeholder 3">
            <a:extLst>
              <a:ext uri="{FF2B5EF4-FFF2-40B4-BE49-F238E27FC236}">
                <a16:creationId xmlns:a16="http://schemas.microsoft.com/office/drawing/2014/main" id="{928E1F90-0F22-4E18-7D94-C6D1D2FD3D53}"/>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F6986BD2-704F-C50E-1FEA-7EB471125E2A}"/>
              </a:ext>
            </a:extLst>
          </p:cNvPr>
          <p:cNvPicPr>
            <a:picLocks noChangeAspect="1"/>
          </p:cNvPicPr>
          <p:nvPr/>
        </p:nvPicPr>
        <p:blipFill>
          <a:blip r:embed="rId2"/>
          <a:stretch>
            <a:fillRect/>
          </a:stretch>
        </p:blipFill>
        <p:spPr>
          <a:xfrm>
            <a:off x="0" y="573024"/>
            <a:ext cx="9144000" cy="5711952"/>
          </a:xfrm>
          <a:prstGeom prst="rect">
            <a:avLst/>
          </a:prstGeom>
        </p:spPr>
      </p:pic>
    </p:spTree>
    <p:extLst>
      <p:ext uri="{BB962C8B-B14F-4D97-AF65-F5344CB8AC3E}">
        <p14:creationId xmlns:p14="http://schemas.microsoft.com/office/powerpoint/2010/main" val="3528344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6B5CD8-E799-1C85-B948-E5CF0C3D6940}"/>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B596D569-CA51-964E-2142-8390915C3B05}"/>
              </a:ext>
            </a:extLst>
          </p:cNvPr>
          <p:cNvSpPr>
            <a:spLocks noGrp="1"/>
          </p:cNvSpPr>
          <p:nvPr>
            <p:ph type="title"/>
          </p:nvPr>
        </p:nvSpPr>
        <p:spPr/>
        <p:txBody>
          <a:bodyPr/>
          <a:lstStyle/>
          <a:p>
            <a:r>
              <a:rPr lang="vi-VN" dirty="0"/>
              <a:t>Sơ đồ thực thể liên kết:</a:t>
            </a:r>
            <a:endParaRPr lang="en-US" dirty="0"/>
          </a:p>
        </p:txBody>
      </p:sp>
      <p:sp>
        <p:nvSpPr>
          <p:cNvPr id="4" name="Text Placeholder 3">
            <a:extLst>
              <a:ext uri="{FF2B5EF4-FFF2-40B4-BE49-F238E27FC236}">
                <a16:creationId xmlns:a16="http://schemas.microsoft.com/office/drawing/2014/main" id="{53E1AF9C-D35B-578C-9306-C30AB852F1B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9775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dirty="0"/>
              <a:t>QUẢN LÝ SIÊU THỊ</a:t>
            </a:r>
            <a:endParaRPr lang="en-US"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538522" y="356762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800" b="0" dirty="0"/>
              <a:t>Nhóm 4 – 156778 – IT3290</a:t>
            </a:r>
          </a:p>
          <a:p>
            <a:endParaRPr lang="vi-VN" sz="2800" b="0" dirty="0"/>
          </a:p>
          <a:p>
            <a:r>
              <a:rPr lang="vi-VN" sz="2800" b="0" dirty="0"/>
              <a:t>GV: TS. Nguyễn Thị Oanh</a:t>
            </a:r>
            <a:endParaRPr lang="en-US" sz="2800" b="0" dirty="0"/>
          </a:p>
          <a:p>
            <a:endParaRPr lang="en-US" sz="2800" b="0" dirty="0"/>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3DDEDB-9523-3E68-95D3-8161D2BDE68E}"/>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ED825540-1985-A143-B862-7F8B6510001E}"/>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9022957E-6A5D-553C-9F1C-24A649DAE027}"/>
              </a:ext>
            </a:extLst>
          </p:cNvPr>
          <p:cNvSpPr>
            <a:spLocks noGrp="1"/>
          </p:cNvSpPr>
          <p:nvPr>
            <p:ph type="body" sz="quarter" idx="13"/>
          </p:nvPr>
        </p:nvSpPr>
        <p:spPr/>
        <p:txBody>
          <a:bodyPr/>
          <a:lstStyle/>
          <a:p>
            <a:endParaRPr lang="en-US"/>
          </a:p>
        </p:txBody>
      </p:sp>
      <p:pic>
        <p:nvPicPr>
          <p:cNvPr id="7" name="Picture 6" descr="A diagram of a company&#10;&#10;AI-generated content may be incorrect.">
            <a:extLst>
              <a:ext uri="{FF2B5EF4-FFF2-40B4-BE49-F238E27FC236}">
                <a16:creationId xmlns:a16="http://schemas.microsoft.com/office/drawing/2014/main" id="{6CD77402-7966-60DA-20AA-A87CF00FE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0501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0AE088-43A4-5D40-8263-45969AB42A00}"/>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id="{0498DF71-557A-9115-2A5A-4E6B2DA39479}"/>
              </a:ext>
            </a:extLst>
          </p:cNvPr>
          <p:cNvSpPr>
            <a:spLocks noGrp="1"/>
          </p:cNvSpPr>
          <p:nvPr>
            <p:ph type="title"/>
          </p:nvPr>
        </p:nvSpPr>
        <p:spPr/>
        <p:txBody>
          <a:bodyPr/>
          <a:lstStyle/>
          <a:p>
            <a:r>
              <a:rPr lang="vi-VN" dirty="0"/>
              <a:t>Chuyển sang SDQH:</a:t>
            </a:r>
            <a:endParaRPr lang="en-US" dirty="0"/>
          </a:p>
        </p:txBody>
      </p:sp>
      <p:sp>
        <p:nvSpPr>
          <p:cNvPr id="6" name="TextBox 5">
            <a:extLst>
              <a:ext uri="{FF2B5EF4-FFF2-40B4-BE49-F238E27FC236}">
                <a16:creationId xmlns:a16="http://schemas.microsoft.com/office/drawing/2014/main" id="{FE7F572F-335D-EC32-AA72-69185ECCFDDA}"/>
              </a:ext>
            </a:extLst>
          </p:cNvPr>
          <p:cNvSpPr txBox="1"/>
          <p:nvPr/>
        </p:nvSpPr>
        <p:spPr>
          <a:xfrm>
            <a:off x="-197224" y="1067135"/>
            <a:ext cx="8866093" cy="4723729"/>
          </a:xfrm>
          <a:prstGeom prst="rect">
            <a:avLst/>
          </a:prstGeom>
          <a:noFill/>
        </p:spPr>
        <p:txBody>
          <a:bodyPr wrap="square">
            <a:spAutoFit/>
          </a:bodyPr>
          <a:lstStyle/>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Nhân viên (</a:t>
            </a:r>
            <a:r>
              <a:rPr lang="vi-VN" sz="2400" u="sng" kern="100" dirty="0">
                <a:effectLst/>
                <a:latin typeface="Lato" panose="020F0502020204030203" pitchFamily="34" charset="0"/>
                <a:ea typeface="Lato" panose="020F0502020204030203" pitchFamily="34" charset="0"/>
                <a:cs typeface="Lato" panose="020F0502020204030203" pitchFamily="34" charset="0"/>
              </a:rPr>
              <a:t>MãNV</a:t>
            </a:r>
            <a:r>
              <a:rPr lang="vi-VN" sz="2400" kern="100" dirty="0">
                <a:effectLst/>
                <a:latin typeface="Lato" panose="020F0502020204030203" pitchFamily="34" charset="0"/>
                <a:ea typeface="Lato" panose="020F0502020204030203" pitchFamily="34" charset="0"/>
                <a:cs typeface="Lato" panose="020F0502020204030203" pitchFamily="34" charset="0"/>
              </a:rPr>
              <a:t>, Họ, Tên, Ngày sinh, Email, Giới tính, Địa chỉ tạm trú, SDT, Mã CCCD)</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Lịch làm việc (</a:t>
            </a:r>
            <a:r>
              <a:rPr lang="vi-VN" sz="2400" u="sng" kern="100" dirty="0">
                <a:effectLst/>
                <a:latin typeface="Lato" panose="020F0502020204030203" pitchFamily="34" charset="0"/>
                <a:ea typeface="Lato" panose="020F0502020204030203" pitchFamily="34" charset="0"/>
                <a:cs typeface="Lato" panose="020F0502020204030203" pitchFamily="34" charset="0"/>
              </a:rPr>
              <a:t>Mã lịch</a:t>
            </a:r>
            <a:r>
              <a:rPr lang="vi-VN" sz="2400" kern="100" dirty="0">
                <a:effectLst/>
                <a:latin typeface="Lato" panose="020F0502020204030203" pitchFamily="34" charset="0"/>
                <a:ea typeface="Lato" panose="020F0502020204030203" pitchFamily="34" charset="0"/>
                <a:cs typeface="Lato" panose="020F0502020204030203" pitchFamily="34" charset="0"/>
              </a:rPr>
              <a:t>, Thứ bắt đầu, Thứ kết thúc, Giờ bắt đầu, Giờ kết thúc)</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Đi làm (</a:t>
            </a:r>
            <a:r>
              <a:rPr lang="vi-VN" sz="2400" i="1" u="sng" kern="100" dirty="0">
                <a:effectLst/>
                <a:latin typeface="Lato" panose="020F0502020204030203" pitchFamily="34" charset="0"/>
                <a:ea typeface="Lato" panose="020F0502020204030203" pitchFamily="34" charset="0"/>
                <a:cs typeface="Lato" panose="020F0502020204030203" pitchFamily="34" charset="0"/>
              </a:rPr>
              <a:t>MãNV, Mã lịch, </a:t>
            </a:r>
            <a:r>
              <a:rPr lang="vi-VN" sz="2400" u="sng" kern="100" dirty="0">
                <a:effectLst/>
                <a:latin typeface="Lato" panose="020F0502020204030203" pitchFamily="34" charset="0"/>
                <a:ea typeface="Lato" panose="020F0502020204030203" pitchFamily="34" charset="0"/>
                <a:cs typeface="Lato" panose="020F0502020204030203" pitchFamily="34" charset="0"/>
              </a:rPr>
              <a:t>Ngày làm</a:t>
            </a:r>
            <a:r>
              <a:rPr lang="vi-VN" sz="2400" i="1" u="sng" kern="100" dirty="0">
                <a:effectLst/>
                <a:latin typeface="Lato" panose="020F0502020204030203" pitchFamily="34" charset="0"/>
                <a:ea typeface="Lato" panose="020F0502020204030203" pitchFamily="34" charset="0"/>
                <a:cs typeface="Lato" panose="020F0502020204030203" pitchFamily="34" charset="0"/>
              </a:rPr>
              <a:t>, </a:t>
            </a:r>
            <a:r>
              <a:rPr lang="vi-VN" sz="2400" kern="100" dirty="0">
                <a:effectLst/>
                <a:latin typeface="Lato" panose="020F0502020204030203" pitchFamily="34" charset="0"/>
                <a:ea typeface="Lato" panose="020F0502020204030203" pitchFamily="34" charset="0"/>
                <a:cs typeface="Lato" panose="020F0502020204030203" pitchFamily="34" charset="0"/>
              </a:rPr>
              <a:t>Trạng thái, Ghi chú)</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Bảng lương (</a:t>
            </a:r>
            <a:r>
              <a:rPr lang="vi-VN" sz="2400" u="sng" kern="100" dirty="0">
                <a:effectLst/>
                <a:latin typeface="Lato" panose="020F0502020204030203" pitchFamily="34" charset="0"/>
                <a:ea typeface="Lato" panose="020F0502020204030203" pitchFamily="34" charset="0"/>
                <a:cs typeface="Lato" panose="020F0502020204030203" pitchFamily="34" charset="0"/>
              </a:rPr>
              <a:t>Mã bảng lương</a:t>
            </a:r>
            <a:r>
              <a:rPr lang="vi-VN" sz="2400" kern="100" dirty="0">
                <a:effectLst/>
                <a:latin typeface="Lato" panose="020F0502020204030203" pitchFamily="34" charset="0"/>
                <a:ea typeface="Lato" panose="020F0502020204030203" pitchFamily="34" charset="0"/>
                <a:cs typeface="Lato" panose="020F0502020204030203" pitchFamily="34" charset="0"/>
              </a:rPr>
              <a:t>, Tháng năm, Lương cơ sở, Ngày công, Phụ cấp, Ghi chú đi kèm, Thưởng phạt, Tiền phép, Lương thực tế, </a:t>
            </a:r>
            <a:r>
              <a:rPr lang="vi-VN" sz="2400" i="1" kern="100" dirty="0">
                <a:effectLst/>
                <a:latin typeface="Lato" panose="020F0502020204030203" pitchFamily="34" charset="0"/>
                <a:ea typeface="Lato" panose="020F0502020204030203" pitchFamily="34" charset="0"/>
                <a:cs typeface="Lato" panose="020F0502020204030203" pitchFamily="34" charset="0"/>
              </a:rPr>
              <a:t>MãNV</a:t>
            </a:r>
            <a:r>
              <a:rPr lang="vi-VN" sz="2400" kern="100" dirty="0">
                <a:effectLst/>
                <a:latin typeface="Lato" panose="020F0502020204030203" pitchFamily="34" charset="0"/>
                <a:ea typeface="Lato" panose="020F0502020204030203" pitchFamily="34" charset="0"/>
                <a:cs typeface="Lato" panose="020F0502020204030203" pitchFamily="34" charset="0"/>
              </a:rPr>
              <a:t>)</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400" kern="100" dirty="0">
                <a:effectLst/>
                <a:latin typeface="Lato" panose="020F0502020204030203" pitchFamily="34" charset="0"/>
                <a:ea typeface="Lato" panose="020F0502020204030203" pitchFamily="34" charset="0"/>
                <a:cs typeface="Lato" panose="020F0502020204030203" pitchFamily="34" charset="0"/>
              </a:rPr>
              <a:t>Khách hàng (</a:t>
            </a:r>
            <a:r>
              <a:rPr lang="vi-VN" sz="2400" u="sng" kern="100" dirty="0">
                <a:effectLst/>
                <a:latin typeface="Lato" panose="020F0502020204030203" pitchFamily="34" charset="0"/>
                <a:ea typeface="Lato" panose="020F0502020204030203" pitchFamily="34" charset="0"/>
                <a:cs typeface="Lato" panose="020F0502020204030203" pitchFamily="34" charset="0"/>
              </a:rPr>
              <a:t>MãKH</a:t>
            </a:r>
            <a:r>
              <a:rPr lang="vi-VN" sz="2400" kern="100" dirty="0">
                <a:effectLst/>
                <a:latin typeface="Lato" panose="020F0502020204030203" pitchFamily="34" charset="0"/>
                <a:ea typeface="Lato" panose="020F0502020204030203" pitchFamily="34" charset="0"/>
                <a:cs typeface="Lato" panose="020F0502020204030203" pitchFamily="34" charset="0"/>
              </a:rPr>
              <a:t>, Họ tên, SDT, Email)</a:t>
            </a:r>
            <a:endParaRPr lang="en-US" sz="24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spcAft>
                <a:spcPts val="800"/>
              </a:spcAft>
            </a:pPr>
            <a:r>
              <a:rPr lang="vi-VN" sz="2400" kern="100" dirty="0">
                <a:effectLst/>
                <a:latin typeface="Lato" panose="020F0502020204030203" pitchFamily="34" charset="0"/>
                <a:ea typeface="Lato" panose="020F0502020204030203" pitchFamily="34" charset="0"/>
                <a:cs typeface="Lato" panose="020F0502020204030203" pitchFamily="34" charset="0"/>
              </a:rPr>
              <a:t>Hóa đơn (</a:t>
            </a:r>
            <a:r>
              <a:rPr lang="vi-VN" sz="2400" u="sng" kern="100" dirty="0">
                <a:effectLst/>
                <a:latin typeface="Lato" panose="020F0502020204030203" pitchFamily="34" charset="0"/>
                <a:ea typeface="Lato" panose="020F0502020204030203" pitchFamily="34" charset="0"/>
                <a:cs typeface="Lato" panose="020F0502020204030203" pitchFamily="34" charset="0"/>
              </a:rPr>
              <a:t>Mã hóa đơn</a:t>
            </a:r>
            <a:r>
              <a:rPr lang="vi-VN" sz="2400" kern="100" dirty="0">
                <a:effectLst/>
                <a:latin typeface="Lato" panose="020F0502020204030203" pitchFamily="34" charset="0"/>
                <a:ea typeface="Lato" panose="020F0502020204030203" pitchFamily="34" charset="0"/>
                <a:cs typeface="Lato" panose="020F0502020204030203" pitchFamily="34" charset="0"/>
              </a:rPr>
              <a:t>, Ngày tạo, Tổng tiền phải trả, Hình thức thanh toán, </a:t>
            </a:r>
            <a:r>
              <a:rPr lang="vi-VN" sz="2400" i="1" kern="100" dirty="0">
                <a:effectLst/>
                <a:latin typeface="Lato" panose="020F0502020204030203" pitchFamily="34" charset="0"/>
                <a:ea typeface="Lato" panose="020F0502020204030203" pitchFamily="34" charset="0"/>
                <a:cs typeface="Lato" panose="020F0502020204030203" pitchFamily="34" charset="0"/>
              </a:rPr>
              <a:t>MãKH, MãNV tạo</a:t>
            </a:r>
            <a:r>
              <a:rPr lang="vi-VN" sz="2400" kern="100" dirty="0">
                <a:effectLst/>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1806158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16C5C4-BDC2-378D-D7DA-B25E7D11ADE7}"/>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3" name="Title 2">
            <a:extLst>
              <a:ext uri="{FF2B5EF4-FFF2-40B4-BE49-F238E27FC236}">
                <a16:creationId xmlns:a16="http://schemas.microsoft.com/office/drawing/2014/main" id="{58A27891-E899-9650-DCA3-D9476BC00340}"/>
              </a:ext>
            </a:extLst>
          </p:cNvPr>
          <p:cNvSpPr>
            <a:spLocks noGrp="1"/>
          </p:cNvSpPr>
          <p:nvPr>
            <p:ph type="title"/>
          </p:nvPr>
        </p:nvSpPr>
        <p:spPr/>
        <p:txBody>
          <a:bodyPr/>
          <a:lstStyle/>
          <a:p>
            <a:r>
              <a:rPr lang="vi-VN" dirty="0"/>
              <a:t>Chuyển sang SDQH (2):</a:t>
            </a:r>
            <a:endParaRPr lang="en-US" dirty="0"/>
          </a:p>
        </p:txBody>
      </p:sp>
      <p:sp>
        <p:nvSpPr>
          <p:cNvPr id="6" name="Text Placeholder 5">
            <a:extLst>
              <a:ext uri="{FF2B5EF4-FFF2-40B4-BE49-F238E27FC236}">
                <a16:creationId xmlns:a16="http://schemas.microsoft.com/office/drawing/2014/main" id="{B770F415-942A-5B89-F011-6C3DB126D218}"/>
              </a:ext>
            </a:extLst>
          </p:cNvPr>
          <p:cNvSpPr>
            <a:spLocks noGrp="1"/>
          </p:cNvSpPr>
          <p:nvPr>
            <p:ph type="body" sz="quarter" idx="13"/>
          </p:nvPr>
        </p:nvSpPr>
        <p:spPr/>
        <p:txBody>
          <a:bodyPr/>
          <a:lstStyle/>
          <a:p>
            <a:endParaRPr lang="en-US"/>
          </a:p>
        </p:txBody>
      </p:sp>
      <p:sp>
        <p:nvSpPr>
          <p:cNvPr id="10" name="TextBox 9">
            <a:extLst>
              <a:ext uri="{FF2B5EF4-FFF2-40B4-BE49-F238E27FC236}">
                <a16:creationId xmlns:a16="http://schemas.microsoft.com/office/drawing/2014/main" id="{6CC61CB3-468E-91B0-49A1-ADB5775D7701}"/>
              </a:ext>
            </a:extLst>
          </p:cNvPr>
          <p:cNvSpPr txBox="1"/>
          <p:nvPr/>
        </p:nvSpPr>
        <p:spPr>
          <a:xfrm>
            <a:off x="219091" y="1033343"/>
            <a:ext cx="8689832" cy="5505803"/>
          </a:xfrm>
          <a:prstGeom prst="rect">
            <a:avLst/>
          </a:prstGeom>
          <a:noFill/>
        </p:spPr>
        <p:txBody>
          <a:bodyPr wrap="square">
            <a:spAutoFit/>
          </a:bodyPr>
          <a:lstStyle/>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Lô nhập (</a:t>
            </a:r>
            <a:r>
              <a:rPr lang="vi-VN" sz="2200" u="sng" kern="100" dirty="0">
                <a:effectLst/>
                <a:latin typeface="Lato" panose="020F0502020204030203" pitchFamily="34" charset="0"/>
                <a:ea typeface="Lato" panose="020F0502020204030203" pitchFamily="34" charset="0"/>
                <a:cs typeface="Lato" panose="020F0502020204030203" pitchFamily="34" charset="0"/>
              </a:rPr>
              <a:t>Mã lô</a:t>
            </a:r>
            <a:r>
              <a:rPr lang="vi-VN" sz="2200" kern="100" dirty="0">
                <a:effectLst/>
                <a:latin typeface="Lato" panose="020F0502020204030203" pitchFamily="34" charset="0"/>
                <a:ea typeface="Lato" panose="020F0502020204030203" pitchFamily="34" charset="0"/>
                <a:cs typeface="Lato" panose="020F0502020204030203" pitchFamily="34" charset="0"/>
              </a:rPr>
              <a:t>, Ngày nhập, Hạn sử dụng, Tổng số lượng, Số lượng còn, </a:t>
            </a:r>
            <a:r>
              <a:rPr lang="vi-VN" sz="2200" i="1" kern="100" dirty="0">
                <a:effectLst/>
                <a:latin typeface="Lato" panose="020F0502020204030203" pitchFamily="34" charset="0"/>
                <a:ea typeface="Lato" panose="020F0502020204030203" pitchFamily="34" charset="0"/>
                <a:cs typeface="Lato" panose="020F0502020204030203" pitchFamily="34" charset="0"/>
              </a:rPr>
              <a:t>Mã SP, Mã Nhập hàng, </a:t>
            </a:r>
            <a:r>
              <a:rPr lang="vi-VN" sz="2200" kern="100" dirty="0">
                <a:effectLst/>
                <a:latin typeface="Lato" panose="020F0502020204030203" pitchFamily="34" charset="0"/>
                <a:ea typeface="Lato" panose="020F0502020204030203" pitchFamily="34" charset="0"/>
                <a:cs typeface="Lato" panose="020F0502020204030203" pitchFamily="34" charset="0"/>
              </a:rPr>
              <a:t>Giá trị)</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Bao gồm (</a:t>
            </a:r>
            <a:r>
              <a:rPr lang="vi-VN" sz="2200" i="1" u="sng" kern="100" dirty="0">
                <a:effectLst/>
                <a:latin typeface="Lato" panose="020F0502020204030203" pitchFamily="34" charset="0"/>
                <a:ea typeface="Lato" panose="020F0502020204030203" pitchFamily="34" charset="0"/>
                <a:cs typeface="Lato" panose="020F0502020204030203" pitchFamily="34" charset="0"/>
              </a:rPr>
              <a:t>Mã hóa đơn</a:t>
            </a:r>
            <a:r>
              <a:rPr lang="vi-VN" sz="2200" u="sng" kern="100" dirty="0">
                <a:effectLst/>
                <a:latin typeface="Lato" panose="020F0502020204030203" pitchFamily="34" charset="0"/>
                <a:ea typeface="Lato" panose="020F0502020204030203" pitchFamily="34" charset="0"/>
                <a:cs typeface="Lato" panose="020F0502020204030203" pitchFamily="34" charset="0"/>
              </a:rPr>
              <a:t>, </a:t>
            </a:r>
            <a:r>
              <a:rPr lang="vi-VN" sz="2200" i="1" u="sng" kern="100" dirty="0">
                <a:effectLst/>
                <a:latin typeface="Lato" panose="020F0502020204030203" pitchFamily="34" charset="0"/>
                <a:ea typeface="Lato" panose="020F0502020204030203" pitchFamily="34" charset="0"/>
                <a:cs typeface="Lato" panose="020F0502020204030203" pitchFamily="34" charset="0"/>
              </a:rPr>
              <a:t>Mã lô</a:t>
            </a:r>
            <a:r>
              <a:rPr lang="vi-VN" sz="2200" kern="100" dirty="0">
                <a:effectLst/>
                <a:latin typeface="Lato" panose="020F0502020204030203" pitchFamily="34" charset="0"/>
                <a:ea typeface="Lato" panose="020F0502020204030203" pitchFamily="34" charset="0"/>
                <a:cs typeface="Lato" panose="020F0502020204030203" pitchFamily="34" charset="0"/>
              </a:rPr>
              <a:t>, Số lượng mua)</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Sản phẩm (</a:t>
            </a:r>
            <a:r>
              <a:rPr lang="vi-VN" sz="2200" u="sng" kern="100" dirty="0">
                <a:effectLst/>
                <a:latin typeface="Lato" panose="020F0502020204030203" pitchFamily="34" charset="0"/>
                <a:ea typeface="Lato" panose="020F0502020204030203" pitchFamily="34" charset="0"/>
                <a:cs typeface="Lato" panose="020F0502020204030203" pitchFamily="34" charset="0"/>
              </a:rPr>
              <a:t>Mã SP</a:t>
            </a:r>
            <a:r>
              <a:rPr lang="vi-VN" sz="2200" kern="100" dirty="0">
                <a:effectLst/>
                <a:latin typeface="Lato" panose="020F0502020204030203" pitchFamily="34" charset="0"/>
                <a:ea typeface="Lato" panose="020F0502020204030203" pitchFamily="34" charset="0"/>
                <a:cs typeface="Lato" panose="020F0502020204030203" pitchFamily="34" charset="0"/>
              </a:rPr>
              <a:t>, Tên sản phẩm, Đơn vị, Đơn giá sau thuế, Số lượng còn, </a:t>
            </a:r>
            <a:r>
              <a:rPr lang="vi-VN" sz="2200" i="1" kern="100" dirty="0">
                <a:effectLst/>
                <a:latin typeface="Lato" panose="020F0502020204030203" pitchFamily="34" charset="0"/>
                <a:ea typeface="Lato" panose="020F0502020204030203" pitchFamily="34" charset="0"/>
                <a:cs typeface="Lato" panose="020F0502020204030203" pitchFamily="34" charset="0"/>
              </a:rPr>
              <a:t>Mã loại</a:t>
            </a:r>
            <a:r>
              <a:rPr lang="vi-VN" sz="2200" kern="100" dirty="0">
                <a:effectLst/>
                <a:latin typeface="Lato" panose="020F0502020204030203" pitchFamily="34" charset="0"/>
                <a:ea typeface="Lato" panose="020F0502020204030203" pitchFamily="34" charset="0"/>
                <a:cs typeface="Lato" panose="020F0502020204030203" pitchFamily="34" charset="0"/>
              </a:rPr>
              <a:t>)</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Kho phân loại (</a:t>
            </a:r>
            <a:r>
              <a:rPr lang="vi-VN" sz="2200" u="sng" kern="100" dirty="0">
                <a:effectLst/>
                <a:latin typeface="Lato" panose="020F0502020204030203" pitchFamily="34" charset="0"/>
                <a:ea typeface="Lato" panose="020F0502020204030203" pitchFamily="34" charset="0"/>
                <a:cs typeface="Lato" panose="020F0502020204030203" pitchFamily="34" charset="0"/>
              </a:rPr>
              <a:t>Mã loại</a:t>
            </a:r>
            <a:r>
              <a:rPr lang="vi-VN" sz="2200" kern="100" dirty="0">
                <a:effectLst/>
                <a:latin typeface="Lato" panose="020F0502020204030203" pitchFamily="34" charset="0"/>
                <a:ea typeface="Lato" panose="020F0502020204030203" pitchFamily="34" charset="0"/>
                <a:cs typeface="Lato" panose="020F0502020204030203" pitchFamily="34" charset="0"/>
              </a:rPr>
              <a:t>, Tên loại)</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Phiếu kiểm kê (</a:t>
            </a:r>
            <a:r>
              <a:rPr lang="vi-VN" sz="2200" u="sng" kern="100" dirty="0">
                <a:effectLst/>
                <a:latin typeface="Lato" panose="020F0502020204030203" pitchFamily="34" charset="0"/>
                <a:ea typeface="Lato" panose="020F0502020204030203" pitchFamily="34" charset="0"/>
                <a:cs typeface="Lato" panose="020F0502020204030203" pitchFamily="34" charset="0"/>
              </a:rPr>
              <a:t>Mã phiếu</a:t>
            </a:r>
            <a:r>
              <a:rPr lang="vi-VN" sz="2200" kern="100" dirty="0">
                <a:effectLst/>
                <a:latin typeface="Lato" panose="020F0502020204030203" pitchFamily="34" charset="0"/>
                <a:ea typeface="Lato" panose="020F0502020204030203" pitchFamily="34" charset="0"/>
                <a:cs typeface="Lato" panose="020F0502020204030203" pitchFamily="34" charset="0"/>
              </a:rPr>
              <a:t>, Ngày kiểm kê)</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Kiểm tra(</a:t>
            </a:r>
            <a:r>
              <a:rPr lang="vi-VN" sz="2200" i="1" u="sng" kern="100" dirty="0">
                <a:effectLst/>
                <a:latin typeface="Lato" panose="020F0502020204030203" pitchFamily="34" charset="0"/>
                <a:ea typeface="Lato" panose="020F0502020204030203" pitchFamily="34" charset="0"/>
                <a:cs typeface="Lato" panose="020F0502020204030203" pitchFamily="34" charset="0"/>
              </a:rPr>
              <a:t>Mã phiếu, Mã lô</a:t>
            </a:r>
            <a:r>
              <a:rPr lang="vi-VN" sz="2200" kern="100" dirty="0">
                <a:effectLst/>
                <a:latin typeface="Lato" panose="020F0502020204030203" pitchFamily="34" charset="0"/>
                <a:ea typeface="Lato" panose="020F0502020204030203" pitchFamily="34" charset="0"/>
                <a:cs typeface="Lato" panose="020F0502020204030203" pitchFamily="34" charset="0"/>
              </a:rPr>
              <a:t>, Số lượng sau kiểm)</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Phiếu nhập hàng (</a:t>
            </a:r>
            <a:r>
              <a:rPr lang="vi-VN" sz="2200" u="sng" kern="100" dirty="0">
                <a:effectLst/>
                <a:latin typeface="Lato" panose="020F0502020204030203" pitchFamily="34" charset="0"/>
                <a:ea typeface="Lato" panose="020F0502020204030203" pitchFamily="34" charset="0"/>
                <a:cs typeface="Lato" panose="020F0502020204030203" pitchFamily="34" charset="0"/>
              </a:rPr>
              <a:t>Mã phiếu</a:t>
            </a:r>
            <a:r>
              <a:rPr lang="vi-VN" sz="2200" kern="100" dirty="0">
                <a:effectLst/>
                <a:latin typeface="Lato" panose="020F0502020204030203" pitchFamily="34" charset="0"/>
                <a:ea typeface="Lato" panose="020F0502020204030203" pitchFamily="34" charset="0"/>
                <a:cs typeface="Lato" panose="020F0502020204030203" pitchFamily="34" charset="0"/>
              </a:rPr>
              <a:t>, Thời gian nhập, Địa điểm nhận, Tổng tiền chi trả, </a:t>
            </a:r>
            <a:r>
              <a:rPr lang="vi-VN" sz="2200" i="1" kern="100" dirty="0">
                <a:effectLst/>
                <a:latin typeface="Lato" panose="020F0502020204030203" pitchFamily="34" charset="0"/>
                <a:ea typeface="Lato" panose="020F0502020204030203" pitchFamily="34" charset="0"/>
                <a:cs typeface="Lato" panose="020F0502020204030203" pitchFamily="34" charset="0"/>
              </a:rPr>
              <a:t>MãNV, Mã NCC</a:t>
            </a:r>
            <a:r>
              <a:rPr lang="vi-VN" sz="2200" kern="100" dirty="0">
                <a:effectLst/>
                <a:latin typeface="Lato" panose="020F0502020204030203" pitchFamily="34" charset="0"/>
                <a:ea typeface="Lato" panose="020F0502020204030203" pitchFamily="34" charset="0"/>
                <a:cs typeface="Lato" panose="020F0502020204030203" pitchFamily="34" charset="0"/>
              </a:rPr>
              <a:t>)</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buNone/>
            </a:pPr>
            <a:r>
              <a:rPr lang="vi-VN" sz="2200" kern="100" dirty="0">
                <a:effectLst/>
                <a:latin typeface="Lato" panose="020F0502020204030203" pitchFamily="34" charset="0"/>
                <a:ea typeface="Lato" panose="020F0502020204030203" pitchFamily="34" charset="0"/>
                <a:cs typeface="Lato" panose="020F0502020204030203" pitchFamily="34" charset="0"/>
              </a:rPr>
              <a:t>Nhà cung cấp (</a:t>
            </a:r>
            <a:r>
              <a:rPr lang="vi-VN" sz="2200" u="sng" kern="100" dirty="0">
                <a:effectLst/>
                <a:latin typeface="Lato" panose="020F0502020204030203" pitchFamily="34" charset="0"/>
                <a:ea typeface="Lato" panose="020F0502020204030203" pitchFamily="34" charset="0"/>
                <a:cs typeface="Lato" panose="020F0502020204030203" pitchFamily="34" charset="0"/>
              </a:rPr>
              <a:t>MãNCC</a:t>
            </a:r>
            <a:r>
              <a:rPr lang="vi-VN" sz="2200" kern="100" dirty="0">
                <a:effectLst/>
                <a:latin typeface="Lato" panose="020F0502020204030203" pitchFamily="34" charset="0"/>
                <a:ea typeface="Lato" panose="020F0502020204030203" pitchFamily="34" charset="0"/>
                <a:cs typeface="Lato" panose="020F0502020204030203" pitchFamily="34" charset="0"/>
              </a:rPr>
              <a:t>, Tên NCC, Địa chỉ, Tên người đại diện, SDT liên hệ)</a:t>
            </a:r>
            <a:endParaRPr lang="en-US" sz="2200" kern="100" dirty="0">
              <a:effectLst/>
              <a:latin typeface="Lato" panose="020F0502020204030203" pitchFamily="34" charset="0"/>
              <a:ea typeface="Lato" panose="020F0502020204030203" pitchFamily="34" charset="0"/>
              <a:cs typeface="Lato" panose="020F0502020204030203" pitchFamily="34" charset="0"/>
            </a:endParaRPr>
          </a:p>
          <a:p>
            <a:pPr marL="457200" marR="0" algn="just">
              <a:lnSpc>
                <a:spcPct val="115000"/>
              </a:lnSpc>
              <a:spcAft>
                <a:spcPts val="800"/>
              </a:spcAft>
            </a:pPr>
            <a:r>
              <a:rPr lang="vi-VN" sz="2200" kern="100" dirty="0">
                <a:effectLst/>
                <a:latin typeface="Lato" panose="020F0502020204030203" pitchFamily="34" charset="0"/>
                <a:ea typeface="Lato" panose="020F0502020204030203" pitchFamily="34" charset="0"/>
                <a:cs typeface="Lato" panose="020F0502020204030203" pitchFamily="34" charset="0"/>
              </a:rPr>
              <a:t>Biên bản xử lí (</a:t>
            </a:r>
            <a:r>
              <a:rPr lang="vi-VN" sz="2200" u="sng" kern="100" dirty="0">
                <a:effectLst/>
                <a:latin typeface="Lato" panose="020F0502020204030203" pitchFamily="34" charset="0"/>
                <a:ea typeface="Lato" panose="020F0502020204030203" pitchFamily="34" charset="0"/>
                <a:cs typeface="Lato" panose="020F0502020204030203" pitchFamily="34" charset="0"/>
              </a:rPr>
              <a:t>Mã biên bản</a:t>
            </a:r>
            <a:r>
              <a:rPr lang="vi-VN" sz="2200" kern="100" dirty="0">
                <a:effectLst/>
                <a:latin typeface="Lato" panose="020F0502020204030203" pitchFamily="34" charset="0"/>
                <a:ea typeface="Lato" panose="020F0502020204030203" pitchFamily="34" charset="0"/>
                <a:cs typeface="Lato" panose="020F0502020204030203" pitchFamily="34" charset="0"/>
              </a:rPr>
              <a:t>, Ngày tạo, Giờ tạo, Nội dụng xử lí, </a:t>
            </a:r>
            <a:r>
              <a:rPr lang="vi-VN" sz="2200" i="1" kern="100" dirty="0">
                <a:effectLst/>
                <a:latin typeface="Lato" panose="020F0502020204030203" pitchFamily="34" charset="0"/>
                <a:ea typeface="Lato" panose="020F0502020204030203" pitchFamily="34" charset="0"/>
                <a:cs typeface="Lato" panose="020F0502020204030203" pitchFamily="34" charset="0"/>
              </a:rPr>
              <a:t>Mã lô</a:t>
            </a:r>
            <a:r>
              <a:rPr lang="vi-VN" sz="2200" kern="100" dirty="0">
                <a:effectLst/>
                <a:latin typeface="Lato" panose="020F0502020204030203" pitchFamily="34" charset="0"/>
                <a:ea typeface="Lato" panose="020F0502020204030203" pitchFamily="34" charset="0"/>
                <a:cs typeface="Lato" panose="020F0502020204030203" pitchFamily="34" charset="0"/>
              </a:rPr>
              <a:t>)</a:t>
            </a:r>
            <a:endParaRPr lang="en-US" sz="2200" kern="100" dirty="0">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94673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35D5F0-D229-4273-C276-D4DABAD21C3F}"/>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3" name="Title 2">
            <a:extLst>
              <a:ext uri="{FF2B5EF4-FFF2-40B4-BE49-F238E27FC236}">
                <a16:creationId xmlns:a16="http://schemas.microsoft.com/office/drawing/2014/main" id="{1BA7E45B-A8DE-48A7-CA47-D290CA5485BC}"/>
              </a:ext>
            </a:extLst>
          </p:cNvPr>
          <p:cNvSpPr>
            <a:spLocks noGrp="1"/>
          </p:cNvSpPr>
          <p:nvPr>
            <p:ph type="title"/>
          </p:nvPr>
        </p:nvSpPr>
        <p:spPr/>
        <p:txBody>
          <a:bodyPr/>
          <a:lstStyle/>
          <a:p>
            <a:r>
              <a:rPr lang="vi-VN" dirty="0"/>
              <a:t>Trigger và Function </a:t>
            </a:r>
            <a:endParaRPr lang="en-US" dirty="0"/>
          </a:p>
        </p:txBody>
      </p:sp>
      <p:sp>
        <p:nvSpPr>
          <p:cNvPr id="4" name="Text Placeholder 3">
            <a:extLst>
              <a:ext uri="{FF2B5EF4-FFF2-40B4-BE49-F238E27FC236}">
                <a16:creationId xmlns:a16="http://schemas.microsoft.com/office/drawing/2014/main" id="{B7E04DC5-80C7-D366-922C-3DA4D5279F95}"/>
              </a:ext>
            </a:extLst>
          </p:cNvPr>
          <p:cNvSpPr>
            <a:spLocks noGrp="1"/>
          </p:cNvSpPr>
          <p:nvPr>
            <p:ph type="body" sz="quarter" idx="13"/>
          </p:nvPr>
        </p:nvSpPr>
        <p:spPr/>
        <p:txBody>
          <a:bodyPr/>
          <a:lstStyle/>
          <a:p>
            <a:endParaRPr lang="en-US" dirty="0"/>
          </a:p>
        </p:txBody>
      </p:sp>
      <p:pic>
        <p:nvPicPr>
          <p:cNvPr id="8" name="Picture 7">
            <a:extLst>
              <a:ext uri="{FF2B5EF4-FFF2-40B4-BE49-F238E27FC236}">
                <a16:creationId xmlns:a16="http://schemas.microsoft.com/office/drawing/2014/main" id="{1532555B-58C6-D597-1E3C-8AC2FB58C0A0}"/>
              </a:ext>
            </a:extLst>
          </p:cNvPr>
          <p:cNvPicPr>
            <a:picLocks noChangeAspect="1"/>
          </p:cNvPicPr>
          <p:nvPr/>
        </p:nvPicPr>
        <p:blipFill>
          <a:blip r:embed="rId2"/>
          <a:stretch>
            <a:fillRect/>
          </a:stretch>
        </p:blipFill>
        <p:spPr>
          <a:xfrm>
            <a:off x="0" y="530352"/>
            <a:ext cx="9144000" cy="5565647"/>
          </a:xfrm>
          <a:prstGeom prst="rect">
            <a:avLst/>
          </a:prstGeom>
        </p:spPr>
      </p:pic>
    </p:spTree>
    <p:extLst>
      <p:ext uri="{BB962C8B-B14F-4D97-AF65-F5344CB8AC3E}">
        <p14:creationId xmlns:p14="http://schemas.microsoft.com/office/powerpoint/2010/main" val="4136734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50BAE8-C439-E877-6DD3-D8C7631E2D71}"/>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2">
            <a:extLst>
              <a:ext uri="{FF2B5EF4-FFF2-40B4-BE49-F238E27FC236}">
                <a16:creationId xmlns:a16="http://schemas.microsoft.com/office/drawing/2014/main" id="{1C243936-ADB9-595F-90FC-D1056A4120CF}"/>
              </a:ext>
            </a:extLst>
          </p:cNvPr>
          <p:cNvSpPr>
            <a:spLocks noGrp="1"/>
          </p:cNvSpPr>
          <p:nvPr>
            <p:ph type="title"/>
          </p:nvPr>
        </p:nvSpPr>
        <p:spPr/>
        <p:txBody>
          <a:bodyPr/>
          <a:lstStyle/>
          <a:p>
            <a:r>
              <a:rPr lang="vi-VN" dirty="0"/>
              <a:t>Trigger và Function (2):</a:t>
            </a:r>
            <a:endParaRPr lang="en-US" dirty="0"/>
          </a:p>
        </p:txBody>
      </p:sp>
      <p:sp>
        <p:nvSpPr>
          <p:cNvPr id="4" name="Text Placeholder 3">
            <a:extLst>
              <a:ext uri="{FF2B5EF4-FFF2-40B4-BE49-F238E27FC236}">
                <a16:creationId xmlns:a16="http://schemas.microsoft.com/office/drawing/2014/main" id="{619D533F-2ED4-CE85-119A-A00C0BD5D4B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993E968-9480-42D9-2ED6-8FA15F571BA8}"/>
              </a:ext>
            </a:extLst>
          </p:cNvPr>
          <p:cNvPicPr>
            <a:picLocks noChangeAspect="1"/>
          </p:cNvPicPr>
          <p:nvPr/>
        </p:nvPicPr>
        <p:blipFill>
          <a:blip r:embed="rId2"/>
          <a:stretch>
            <a:fillRect/>
          </a:stretch>
        </p:blipFill>
        <p:spPr>
          <a:xfrm>
            <a:off x="0" y="530352"/>
            <a:ext cx="9144000" cy="5646330"/>
          </a:xfrm>
          <a:prstGeom prst="rect">
            <a:avLst/>
          </a:prstGeom>
        </p:spPr>
      </p:pic>
    </p:spTree>
    <p:extLst>
      <p:ext uri="{BB962C8B-B14F-4D97-AF65-F5344CB8AC3E}">
        <p14:creationId xmlns:p14="http://schemas.microsoft.com/office/powerpoint/2010/main" val="2316953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82B79F-2486-6978-8595-8269C8191285}"/>
              </a:ext>
            </a:extLst>
          </p:cNvPr>
          <p:cNvSpPr>
            <a:spLocks noGrp="1"/>
          </p:cNvSpPr>
          <p:nvPr>
            <p:ph type="sldNum" sz="quarter" idx="12"/>
          </p:nvPr>
        </p:nvSpPr>
        <p:spPr/>
        <p:txBody>
          <a:bodyPr/>
          <a:lstStyle/>
          <a:p>
            <a:fld id="{9EA0BE3B-158A-4EDF-80DC-E394A0D1600F}" type="slidenum">
              <a:rPr lang="en-US" smtClean="0"/>
              <a:pPr/>
              <a:t>35</a:t>
            </a:fld>
            <a:endParaRPr lang="en-US" dirty="0"/>
          </a:p>
        </p:txBody>
      </p:sp>
      <p:sp>
        <p:nvSpPr>
          <p:cNvPr id="3" name="Title 2">
            <a:extLst>
              <a:ext uri="{FF2B5EF4-FFF2-40B4-BE49-F238E27FC236}">
                <a16:creationId xmlns:a16="http://schemas.microsoft.com/office/drawing/2014/main" id="{42E35842-FD89-394B-C56A-D6D1D252ED04}"/>
              </a:ext>
            </a:extLst>
          </p:cNvPr>
          <p:cNvSpPr>
            <a:spLocks noGrp="1"/>
          </p:cNvSpPr>
          <p:nvPr>
            <p:ph type="title"/>
          </p:nvPr>
        </p:nvSpPr>
        <p:spPr/>
        <p:txBody>
          <a:bodyPr/>
          <a:lstStyle/>
          <a:p>
            <a:r>
              <a:rPr lang="vi-VN" dirty="0"/>
              <a:t>Một số câu lệnh truy vấn của Lương Quý Hiếu</a:t>
            </a:r>
            <a:br>
              <a:rPr lang="vi-VN" dirty="0"/>
            </a:br>
            <a:endParaRPr lang="en-US" dirty="0"/>
          </a:p>
        </p:txBody>
      </p:sp>
      <p:sp>
        <p:nvSpPr>
          <p:cNvPr id="4" name="Text Placeholder 3">
            <a:extLst>
              <a:ext uri="{FF2B5EF4-FFF2-40B4-BE49-F238E27FC236}">
                <a16:creationId xmlns:a16="http://schemas.microsoft.com/office/drawing/2014/main" id="{4891CA22-356B-BFCF-7D35-C1AAD67C6C58}"/>
              </a:ext>
            </a:extLst>
          </p:cNvPr>
          <p:cNvSpPr>
            <a:spLocks noGrp="1"/>
          </p:cNvSpPr>
          <p:nvPr>
            <p:ph type="body" sz="quarter" idx="13"/>
          </p:nvPr>
        </p:nvSpPr>
        <p:spPr>
          <a:xfrm>
            <a:off x="234949" y="1164920"/>
            <a:ext cx="8689833" cy="4931079"/>
          </a:xfrm>
        </p:spPr>
        <p:txBody>
          <a:bodyPr/>
          <a:lstStyle/>
          <a:p>
            <a:pPr lvl="0"/>
            <a:r>
              <a:rPr lang="vi-VN" b="1" dirty="0"/>
              <a:t>Cho biết Công ty TNHH Sao Mai đã cung cấp những sản phẩm gì cho siêu thị.</a:t>
            </a:r>
            <a:endParaRPr lang="en-US" dirty="0"/>
          </a:p>
        </p:txBody>
      </p:sp>
      <p:pic>
        <p:nvPicPr>
          <p:cNvPr id="8" name="Picture 7">
            <a:extLst>
              <a:ext uri="{FF2B5EF4-FFF2-40B4-BE49-F238E27FC236}">
                <a16:creationId xmlns:a16="http://schemas.microsoft.com/office/drawing/2014/main" id="{3F1C6593-38B4-1195-9189-B5820487BAAB}"/>
              </a:ext>
            </a:extLst>
          </p:cNvPr>
          <p:cNvPicPr>
            <a:picLocks noChangeAspect="1"/>
          </p:cNvPicPr>
          <p:nvPr/>
        </p:nvPicPr>
        <p:blipFill>
          <a:blip r:embed="rId2"/>
          <a:stretch>
            <a:fillRect/>
          </a:stretch>
        </p:blipFill>
        <p:spPr>
          <a:xfrm>
            <a:off x="403412" y="2666893"/>
            <a:ext cx="8157882" cy="2326448"/>
          </a:xfrm>
          <a:prstGeom prst="rect">
            <a:avLst/>
          </a:prstGeom>
        </p:spPr>
      </p:pic>
    </p:spTree>
    <p:extLst>
      <p:ext uri="{BB962C8B-B14F-4D97-AF65-F5344CB8AC3E}">
        <p14:creationId xmlns:p14="http://schemas.microsoft.com/office/powerpoint/2010/main" val="27214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2EF354-95BD-3831-0512-24C3E1DFD713}"/>
              </a:ext>
            </a:extLst>
          </p:cNvPr>
          <p:cNvSpPr>
            <a:spLocks noGrp="1"/>
          </p:cNvSpPr>
          <p:nvPr>
            <p:ph type="sldNum" sz="quarter" idx="12"/>
          </p:nvPr>
        </p:nvSpPr>
        <p:spPr/>
        <p:txBody>
          <a:bodyPr/>
          <a:lstStyle/>
          <a:p>
            <a:fld id="{9EA0BE3B-158A-4EDF-80DC-E394A0D1600F}" type="slidenum">
              <a:rPr lang="en-US" smtClean="0"/>
              <a:pPr/>
              <a:t>36</a:t>
            </a:fld>
            <a:endParaRPr lang="en-US" dirty="0"/>
          </a:p>
        </p:txBody>
      </p:sp>
      <p:sp>
        <p:nvSpPr>
          <p:cNvPr id="3" name="Title 2">
            <a:extLst>
              <a:ext uri="{FF2B5EF4-FFF2-40B4-BE49-F238E27FC236}">
                <a16:creationId xmlns:a16="http://schemas.microsoft.com/office/drawing/2014/main" id="{F0D73E3A-7F67-EE6A-5B41-C7679E7C0DD1}"/>
              </a:ext>
            </a:extLst>
          </p:cNvPr>
          <p:cNvSpPr>
            <a:spLocks noGrp="1"/>
          </p:cNvSpPr>
          <p:nvPr>
            <p:ph type="title"/>
          </p:nvPr>
        </p:nvSpPr>
        <p:spPr/>
        <p:txBody>
          <a:bodyPr/>
          <a:lstStyle/>
          <a:p>
            <a:r>
              <a:rPr lang="vi-VN" dirty="0"/>
              <a:t>Một số câu lệnh truy vấn của Lương Quý Hiếu</a:t>
            </a:r>
            <a:endParaRPr lang="en-US" dirty="0"/>
          </a:p>
        </p:txBody>
      </p:sp>
      <p:sp>
        <p:nvSpPr>
          <p:cNvPr id="4" name="Text Placeholder 3">
            <a:extLst>
              <a:ext uri="{FF2B5EF4-FFF2-40B4-BE49-F238E27FC236}">
                <a16:creationId xmlns:a16="http://schemas.microsoft.com/office/drawing/2014/main" id="{C6BC657D-56C1-4387-D19F-EEE42A819DE5}"/>
              </a:ext>
            </a:extLst>
          </p:cNvPr>
          <p:cNvSpPr>
            <a:spLocks noGrp="1"/>
          </p:cNvSpPr>
          <p:nvPr>
            <p:ph type="body" sz="quarter" idx="13"/>
          </p:nvPr>
        </p:nvSpPr>
        <p:spPr/>
        <p:txBody>
          <a:bodyPr/>
          <a:lstStyle/>
          <a:p>
            <a:pPr>
              <a:buFont typeface="Symbol" panose="05050102010706020507" pitchFamily="18" charset="2"/>
              <a:buChar char="Þ"/>
            </a:pPr>
            <a:r>
              <a:rPr lang="vi-VN" dirty="0"/>
              <a:t>Có thể gán chỉ mục B-Tree hoặc Hash ở đây nhưng không nên. Lí do:</a:t>
            </a:r>
          </a:p>
          <a:p>
            <a:r>
              <a:rPr lang="vi-VN" dirty="0"/>
              <a:t>where supplier_name like 'Sao Mai%';</a:t>
            </a:r>
            <a:endParaRPr lang="en-US" dirty="0"/>
          </a:p>
          <a:p>
            <a:r>
              <a:rPr lang="vi-VN" dirty="0"/>
              <a:t>where supplier_name like '%Sao Mai';</a:t>
            </a:r>
            <a:endParaRPr lang="en-US" dirty="0"/>
          </a:p>
          <a:p>
            <a:r>
              <a:rPr lang="vi-VN" dirty="0"/>
              <a:t>where supplier_name like '%Sao Mai%';</a:t>
            </a:r>
            <a:endParaRPr lang="en-US" dirty="0"/>
          </a:p>
          <a:p>
            <a:r>
              <a:rPr lang="vi-VN" dirty="0"/>
              <a:t>hoặc thậm chí dùng where lower(supplier_name) like ‘%sao mai%’;</a:t>
            </a:r>
            <a:endParaRPr lang="en-US" dirty="0"/>
          </a:p>
          <a:p>
            <a:pPr marL="0" indent="0">
              <a:buNone/>
            </a:pPr>
            <a:r>
              <a:rPr lang="vi-VN" dirty="0"/>
              <a:t>Ngoài ra, việc đặt chỉ mục đối với cột dạng text/ varchar dài sẽ không tối ưu do index cần mất công tính toán giá trị khóa rồi mới so sánh.</a:t>
            </a:r>
            <a:endParaRPr lang="en-US" dirty="0"/>
          </a:p>
        </p:txBody>
      </p:sp>
    </p:spTree>
    <p:extLst>
      <p:ext uri="{BB962C8B-B14F-4D97-AF65-F5344CB8AC3E}">
        <p14:creationId xmlns:p14="http://schemas.microsoft.com/office/powerpoint/2010/main" val="357311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arn(inVertical)">
                                      <p:cBhvr>
                                        <p:cTn id="7" dur="500"/>
                                        <p:tgtEl>
                                          <p:spTgt spid="4">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barn(inVertical)">
                                      <p:cBhvr>
                                        <p:cTn id="10" dur="500"/>
                                        <p:tgtEl>
                                          <p:spTgt spid="4">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barn(inVertical)">
                                      <p:cBhvr>
                                        <p:cTn id="13" dur="500"/>
                                        <p:tgtEl>
                                          <p:spTgt spid="4">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barn(inVertical)">
                                      <p:cBhvr>
                                        <p:cTn id="16" dur="500"/>
                                        <p:tgtEl>
                                          <p:spTgt spid="4">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barn(inVertical)">
                                      <p:cBhvr>
                                        <p:cTn id="19"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1A79C7-208F-CDB8-0831-3DA9AB910A82}"/>
              </a:ext>
            </a:extLst>
          </p:cNvPr>
          <p:cNvSpPr>
            <a:spLocks noGrp="1"/>
          </p:cNvSpPr>
          <p:nvPr>
            <p:ph type="sldNum" sz="quarter" idx="12"/>
          </p:nvPr>
        </p:nvSpPr>
        <p:spPr/>
        <p:txBody>
          <a:bodyPr/>
          <a:lstStyle/>
          <a:p>
            <a:fld id="{9EA0BE3B-158A-4EDF-80DC-E394A0D1600F}" type="slidenum">
              <a:rPr lang="en-US" smtClean="0"/>
              <a:pPr/>
              <a:t>37</a:t>
            </a:fld>
            <a:endParaRPr lang="en-US" dirty="0"/>
          </a:p>
        </p:txBody>
      </p:sp>
      <p:sp>
        <p:nvSpPr>
          <p:cNvPr id="3" name="Title 2">
            <a:extLst>
              <a:ext uri="{FF2B5EF4-FFF2-40B4-BE49-F238E27FC236}">
                <a16:creationId xmlns:a16="http://schemas.microsoft.com/office/drawing/2014/main" id="{87E201EC-C2B4-2881-A439-D86CCA7EF5D1}"/>
              </a:ext>
            </a:extLst>
          </p:cNvPr>
          <p:cNvSpPr>
            <a:spLocks noGrp="1"/>
          </p:cNvSpPr>
          <p:nvPr>
            <p:ph type="title"/>
          </p:nvPr>
        </p:nvSpPr>
        <p:spPr/>
        <p:txBody>
          <a:bodyPr/>
          <a:lstStyle/>
          <a:p>
            <a:r>
              <a:rPr lang="vi-VN" dirty="0"/>
              <a:t>Một số câu lệnh truy vấn của Lương Quý Hiếu</a:t>
            </a:r>
            <a:endParaRPr lang="en-US" dirty="0"/>
          </a:p>
        </p:txBody>
      </p:sp>
      <p:sp>
        <p:nvSpPr>
          <p:cNvPr id="4" name="Text Placeholder 3">
            <a:extLst>
              <a:ext uri="{FF2B5EF4-FFF2-40B4-BE49-F238E27FC236}">
                <a16:creationId xmlns:a16="http://schemas.microsoft.com/office/drawing/2014/main" id="{F86F636F-21C8-1829-488A-7506748AC3A4}"/>
              </a:ext>
            </a:extLst>
          </p:cNvPr>
          <p:cNvSpPr>
            <a:spLocks noGrp="1"/>
          </p:cNvSpPr>
          <p:nvPr>
            <p:ph type="body" sz="quarter" idx="13"/>
          </p:nvPr>
        </p:nvSpPr>
        <p:spPr/>
        <p:txBody>
          <a:bodyPr/>
          <a:lstStyle/>
          <a:p>
            <a:pPr lvl="0"/>
            <a:r>
              <a:rPr lang="vi-VN" b="1" dirty="0"/>
              <a:t>Đưa ra sản phẩm được bán nhiều nhất trong tháng 6/2025.</a:t>
            </a:r>
            <a:endParaRPr lang="en-US" dirty="0"/>
          </a:p>
          <a:p>
            <a:pPr marL="0" indent="0">
              <a:buNone/>
            </a:pPr>
            <a:endParaRPr lang="en-US" dirty="0"/>
          </a:p>
        </p:txBody>
      </p:sp>
      <p:pic>
        <p:nvPicPr>
          <p:cNvPr id="6" name="Picture 5">
            <a:extLst>
              <a:ext uri="{FF2B5EF4-FFF2-40B4-BE49-F238E27FC236}">
                <a16:creationId xmlns:a16="http://schemas.microsoft.com/office/drawing/2014/main" id="{ECDDE9A8-EC7A-4007-16F0-C64DF0D8E4AA}"/>
              </a:ext>
            </a:extLst>
          </p:cNvPr>
          <p:cNvPicPr>
            <a:picLocks noChangeAspect="1"/>
          </p:cNvPicPr>
          <p:nvPr/>
        </p:nvPicPr>
        <p:blipFill>
          <a:blip r:embed="rId2"/>
          <a:stretch>
            <a:fillRect/>
          </a:stretch>
        </p:blipFill>
        <p:spPr>
          <a:xfrm>
            <a:off x="0" y="1963271"/>
            <a:ext cx="9087603" cy="4109285"/>
          </a:xfrm>
          <a:prstGeom prst="rect">
            <a:avLst/>
          </a:prstGeom>
        </p:spPr>
      </p:pic>
    </p:spTree>
    <p:extLst>
      <p:ext uri="{BB962C8B-B14F-4D97-AF65-F5344CB8AC3E}">
        <p14:creationId xmlns:p14="http://schemas.microsoft.com/office/powerpoint/2010/main" val="596165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401BAD-4C0F-0274-B270-009CA0CE7C77}"/>
              </a:ext>
            </a:extLst>
          </p:cNvPr>
          <p:cNvSpPr>
            <a:spLocks noGrp="1"/>
          </p:cNvSpPr>
          <p:nvPr>
            <p:ph type="sldNum" sz="quarter" idx="12"/>
          </p:nvPr>
        </p:nvSpPr>
        <p:spPr/>
        <p:txBody>
          <a:bodyPr/>
          <a:lstStyle/>
          <a:p>
            <a:fld id="{9EA0BE3B-158A-4EDF-80DC-E394A0D1600F}" type="slidenum">
              <a:rPr lang="en-US" smtClean="0"/>
              <a:pPr/>
              <a:t>38</a:t>
            </a:fld>
            <a:endParaRPr lang="en-US" dirty="0"/>
          </a:p>
        </p:txBody>
      </p:sp>
      <p:sp>
        <p:nvSpPr>
          <p:cNvPr id="3" name="Title 2">
            <a:extLst>
              <a:ext uri="{FF2B5EF4-FFF2-40B4-BE49-F238E27FC236}">
                <a16:creationId xmlns:a16="http://schemas.microsoft.com/office/drawing/2014/main" id="{641C8634-1E51-A96B-B497-34FD08C527EC}"/>
              </a:ext>
            </a:extLst>
          </p:cNvPr>
          <p:cNvSpPr>
            <a:spLocks noGrp="1"/>
          </p:cNvSpPr>
          <p:nvPr>
            <p:ph type="title"/>
          </p:nvPr>
        </p:nvSpPr>
        <p:spPr/>
        <p:txBody>
          <a:bodyPr/>
          <a:lstStyle/>
          <a:p>
            <a:r>
              <a:rPr lang="vi-VN" dirty="0"/>
              <a:t>Một số câu lệnh truy vấn của Lương Quý Hiếu</a:t>
            </a:r>
            <a:endParaRPr lang="en-US" dirty="0"/>
          </a:p>
        </p:txBody>
      </p:sp>
      <p:sp>
        <p:nvSpPr>
          <p:cNvPr id="4" name="Text Placeholder 3">
            <a:extLst>
              <a:ext uri="{FF2B5EF4-FFF2-40B4-BE49-F238E27FC236}">
                <a16:creationId xmlns:a16="http://schemas.microsoft.com/office/drawing/2014/main" id="{44057CDF-CC13-3EC9-5C34-BDDAE182CDAC}"/>
              </a:ext>
            </a:extLst>
          </p:cNvPr>
          <p:cNvSpPr>
            <a:spLocks noGrp="1"/>
          </p:cNvSpPr>
          <p:nvPr>
            <p:ph type="body" sz="quarter" idx="13"/>
          </p:nvPr>
        </p:nvSpPr>
        <p:spPr/>
        <p:txBody>
          <a:bodyPr/>
          <a:lstStyle/>
          <a:p>
            <a:pPr lvl="0"/>
            <a:r>
              <a:rPr lang="vi-VN" dirty="0"/>
              <a:t>Có nên đặt index :</a:t>
            </a:r>
          </a:p>
          <a:p>
            <a:pPr lvl="0"/>
            <a:r>
              <a:rPr lang="vi-VN" dirty="0"/>
              <a:t>create index idx_orders_date on orders using btree (order_date);</a:t>
            </a:r>
            <a:endParaRPr lang="en-US" dirty="0"/>
          </a:p>
          <a:p>
            <a:r>
              <a:rPr lang="vi-VN" dirty="0"/>
              <a:t>Tuy nhiên trong 2 cách thì cách 1 nhanh hơn cách 2 do cách 1 chỉ cần tính giá trị max 1 lần, còn cách 2 sẽ lưu giá trị của cột banra trong bộ nhớ rồi so sánh mọi bản ghi với mọi giá trị trên đó =&gt; chậm chạp hơn.</a:t>
            </a:r>
          </a:p>
        </p:txBody>
      </p:sp>
    </p:spTree>
    <p:extLst>
      <p:ext uri="{BB962C8B-B14F-4D97-AF65-F5344CB8AC3E}">
        <p14:creationId xmlns:p14="http://schemas.microsoft.com/office/powerpoint/2010/main" val="3454985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B54559-64AB-F6DC-9439-57B7190CA729}"/>
              </a:ext>
            </a:extLst>
          </p:cNvPr>
          <p:cNvSpPr>
            <a:spLocks noGrp="1"/>
          </p:cNvSpPr>
          <p:nvPr>
            <p:ph type="sldNum" sz="quarter" idx="12"/>
          </p:nvPr>
        </p:nvSpPr>
        <p:spPr/>
        <p:txBody>
          <a:bodyPr/>
          <a:lstStyle/>
          <a:p>
            <a:fld id="{9EA0BE3B-158A-4EDF-80DC-E394A0D1600F}" type="slidenum">
              <a:rPr lang="en-US" smtClean="0"/>
              <a:pPr/>
              <a:t>39</a:t>
            </a:fld>
            <a:endParaRPr lang="en-US" dirty="0"/>
          </a:p>
        </p:txBody>
      </p:sp>
      <p:sp>
        <p:nvSpPr>
          <p:cNvPr id="3" name="Title 2">
            <a:extLst>
              <a:ext uri="{FF2B5EF4-FFF2-40B4-BE49-F238E27FC236}">
                <a16:creationId xmlns:a16="http://schemas.microsoft.com/office/drawing/2014/main" id="{2A8124B6-B352-9C80-71DF-C0805492DA4A}"/>
              </a:ext>
            </a:extLst>
          </p:cNvPr>
          <p:cNvSpPr>
            <a:spLocks noGrp="1"/>
          </p:cNvSpPr>
          <p:nvPr>
            <p:ph type="title"/>
          </p:nvPr>
        </p:nvSpPr>
        <p:spPr/>
        <p:txBody>
          <a:bodyPr/>
          <a:lstStyle/>
          <a:p>
            <a:r>
              <a:rPr lang="vi-VN" dirty="0"/>
              <a:t>Một số câu lệnh truy vấn của Lương Quý Hiếu</a:t>
            </a:r>
            <a:endParaRPr lang="en-US" dirty="0"/>
          </a:p>
        </p:txBody>
      </p:sp>
      <p:sp>
        <p:nvSpPr>
          <p:cNvPr id="4" name="Text Placeholder 3">
            <a:extLst>
              <a:ext uri="{FF2B5EF4-FFF2-40B4-BE49-F238E27FC236}">
                <a16:creationId xmlns:a16="http://schemas.microsoft.com/office/drawing/2014/main" id="{5A948624-9BBE-1E0E-4C35-7ECCE8E08E65}"/>
              </a:ext>
            </a:extLst>
          </p:cNvPr>
          <p:cNvSpPr>
            <a:spLocks noGrp="1"/>
          </p:cNvSpPr>
          <p:nvPr>
            <p:ph type="body" sz="quarter" idx="13"/>
          </p:nvPr>
        </p:nvSpPr>
        <p:spPr/>
        <p:txBody>
          <a:bodyPr/>
          <a:lstStyle/>
          <a:p>
            <a:pPr lvl="0"/>
            <a:r>
              <a:rPr lang="vi-VN" b="1" dirty="0"/>
              <a:t>Thống kê số nhân viên mỗi ca làm trong tháng 6/2025.</a:t>
            </a:r>
            <a:endParaRPr lang="en-US" dirty="0"/>
          </a:p>
          <a:p>
            <a:endParaRPr lang="en-US" dirty="0"/>
          </a:p>
        </p:txBody>
      </p:sp>
      <p:pic>
        <p:nvPicPr>
          <p:cNvPr id="8" name="Picture 7">
            <a:extLst>
              <a:ext uri="{FF2B5EF4-FFF2-40B4-BE49-F238E27FC236}">
                <a16:creationId xmlns:a16="http://schemas.microsoft.com/office/drawing/2014/main" id="{7FDF0BFB-18D8-ACE8-59E0-32280F9929D9}"/>
              </a:ext>
            </a:extLst>
          </p:cNvPr>
          <p:cNvPicPr>
            <a:picLocks noChangeAspect="1"/>
          </p:cNvPicPr>
          <p:nvPr/>
        </p:nvPicPr>
        <p:blipFill>
          <a:blip r:embed="rId2"/>
          <a:stretch>
            <a:fillRect/>
          </a:stretch>
        </p:blipFill>
        <p:spPr>
          <a:xfrm>
            <a:off x="0" y="2393577"/>
            <a:ext cx="9144000" cy="2384611"/>
          </a:xfrm>
          <a:prstGeom prst="rect">
            <a:avLst/>
          </a:prstGeom>
        </p:spPr>
      </p:pic>
    </p:spTree>
    <p:extLst>
      <p:ext uri="{BB962C8B-B14F-4D97-AF65-F5344CB8AC3E}">
        <p14:creationId xmlns:p14="http://schemas.microsoft.com/office/powerpoint/2010/main" val="1050892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vi-VN" dirty="0"/>
              <a:t>Mục lục</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514350" indent="-514350">
              <a:buAutoNum type="arabicPeriod"/>
            </a:pPr>
            <a:r>
              <a:rPr lang="vi-VN" dirty="0"/>
              <a:t>Giới thiệu thành viên</a:t>
            </a:r>
          </a:p>
          <a:p>
            <a:pPr marL="514350" indent="-514350">
              <a:buAutoNum type="arabicPeriod"/>
            </a:pPr>
            <a:r>
              <a:rPr lang="vi-VN" dirty="0"/>
              <a:t>Tổng quát bài toán</a:t>
            </a:r>
          </a:p>
          <a:p>
            <a:pPr marL="514350" indent="-514350">
              <a:buAutoNum type="arabicPeriod"/>
            </a:pPr>
            <a:r>
              <a:rPr lang="vi-VN" dirty="0"/>
              <a:t>Mô tả nghiệp vụ</a:t>
            </a:r>
          </a:p>
          <a:p>
            <a:pPr marL="514350" indent="-514350">
              <a:buAutoNum type="arabicPeriod"/>
            </a:pPr>
            <a:r>
              <a:rPr lang="vi-VN" dirty="0"/>
              <a:t>Mô tả chức năng </a:t>
            </a:r>
          </a:p>
          <a:p>
            <a:pPr marL="514350" indent="-514350">
              <a:buAutoNum type="arabicPeriod"/>
            </a:pPr>
            <a:r>
              <a:rPr lang="vi-VN" dirty="0"/>
              <a:t>Sơ đồ thực thể liên kết và vấn đề chuyển sang sơ đồ quan hệ</a:t>
            </a:r>
          </a:p>
          <a:p>
            <a:pPr marL="514350" indent="-514350">
              <a:buAutoNum type="arabicPeriod"/>
            </a:pPr>
            <a:r>
              <a:rPr lang="vi-VN" dirty="0"/>
              <a:t>Trigger và Function </a:t>
            </a:r>
          </a:p>
          <a:p>
            <a:pPr marL="514350" indent="-514350">
              <a:buAutoNum type="arabicPeriod"/>
            </a:pPr>
            <a:r>
              <a:rPr lang="vi-VN" dirty="0"/>
              <a:t>Một số câu lệnh truy vấn </a:t>
            </a:r>
          </a:p>
          <a:p>
            <a:pPr marL="514350" indent="-514350">
              <a:buAutoNum type="arabicPeriod"/>
            </a:pPr>
            <a:r>
              <a:rPr lang="vi-VN" dirty="0"/>
              <a:t>Tổng kết – Nhận xét – Nâng cao </a:t>
            </a:r>
          </a:p>
        </p:txBody>
      </p:sp>
    </p:spTree>
    <p:extLst>
      <p:ext uri="{BB962C8B-B14F-4D97-AF65-F5344CB8AC3E}">
        <p14:creationId xmlns:p14="http://schemas.microsoft.com/office/powerpoint/2010/main" val="292364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E8B5B5-0CE6-AE55-5273-5398D7636BF1}"/>
              </a:ext>
            </a:extLst>
          </p:cNvPr>
          <p:cNvSpPr>
            <a:spLocks noGrp="1"/>
          </p:cNvSpPr>
          <p:nvPr>
            <p:ph type="sldNum" sz="quarter" idx="12"/>
          </p:nvPr>
        </p:nvSpPr>
        <p:spPr/>
        <p:txBody>
          <a:bodyPr/>
          <a:lstStyle/>
          <a:p>
            <a:fld id="{9EA0BE3B-158A-4EDF-80DC-E394A0D1600F}" type="slidenum">
              <a:rPr lang="en-US" smtClean="0"/>
              <a:pPr/>
              <a:t>40</a:t>
            </a:fld>
            <a:endParaRPr lang="en-US" dirty="0"/>
          </a:p>
        </p:txBody>
      </p:sp>
      <p:sp>
        <p:nvSpPr>
          <p:cNvPr id="4" name="Text Placeholder 3">
            <a:extLst>
              <a:ext uri="{FF2B5EF4-FFF2-40B4-BE49-F238E27FC236}">
                <a16:creationId xmlns:a16="http://schemas.microsoft.com/office/drawing/2014/main" id="{A0D59DFC-AEEA-A5EE-0A02-FDEA2BC36D02}"/>
              </a:ext>
            </a:extLst>
          </p:cNvPr>
          <p:cNvSpPr>
            <a:spLocks noGrp="1"/>
          </p:cNvSpPr>
          <p:nvPr>
            <p:ph type="body" sz="quarter" idx="13"/>
          </p:nvPr>
        </p:nvSpPr>
        <p:spPr>
          <a:xfrm>
            <a:off x="234950" y="1164921"/>
            <a:ext cx="8674100" cy="4599386"/>
          </a:xfrm>
        </p:spPr>
        <p:txBody>
          <a:bodyPr/>
          <a:lstStyle/>
          <a:p>
            <a:pPr lvl="0"/>
            <a:r>
              <a:rPr lang="vi-VN" dirty="0"/>
              <a:t>Có thể và nên sử dụng index B-Tree ở trên cột work_date của bảng working. Do cột work_date chứa các giá trị ngày tháng, trung bình 1 ngày có thể nhập đến 20 bản ghi nên số lượng bản ghi đủ lớn, dữ liệu trên cột lại không cần thay đổi nhiều nên cần thiết phải tạo 1 chỉ mục theo ngày:</a:t>
            </a:r>
            <a:endParaRPr lang="en-US" dirty="0"/>
          </a:p>
          <a:p>
            <a:r>
              <a:rPr lang="vi-VN" dirty="0"/>
              <a:t>create index idx_working_date on working using btree (work_date);</a:t>
            </a:r>
            <a:endParaRPr lang="en-US" dirty="0"/>
          </a:p>
          <a:p>
            <a:r>
              <a:rPr lang="vi-VN" dirty="0"/>
              <a:t>Index B-Tree sẽ thực hiện vai trò của nó để gom khoảng giá trị thỏa mãn để có thể lọc ra các giá trị trong tháng đó. (Số bản ghi trong 1 tháng lại đủ nhỏ so với số bản ghi tổng thể, rất thuận lợi cho việc gọi chỉ mục này).</a:t>
            </a:r>
            <a:endParaRPr lang="en-US" dirty="0"/>
          </a:p>
          <a:p>
            <a:endParaRPr lang="en-US" dirty="0"/>
          </a:p>
        </p:txBody>
      </p:sp>
      <p:sp>
        <p:nvSpPr>
          <p:cNvPr id="5" name="Title 2">
            <a:extLst>
              <a:ext uri="{FF2B5EF4-FFF2-40B4-BE49-F238E27FC236}">
                <a16:creationId xmlns:a16="http://schemas.microsoft.com/office/drawing/2014/main" id="{1661640C-9603-7417-3441-BD08D19A3A71}"/>
              </a:ext>
            </a:extLst>
          </p:cNvPr>
          <p:cNvSpPr>
            <a:spLocks noGrp="1"/>
          </p:cNvSpPr>
          <p:nvPr>
            <p:ph type="title"/>
          </p:nvPr>
        </p:nvSpPr>
        <p:spPr>
          <a:xfrm>
            <a:off x="234950" y="79375"/>
            <a:ext cx="8674100" cy="450850"/>
          </a:xfrm>
        </p:spPr>
        <p:txBody>
          <a:bodyPr/>
          <a:lstStyle/>
          <a:p>
            <a:r>
              <a:rPr lang="vi-VN" dirty="0"/>
              <a:t>Một số câu lệnh truy vấn của Lương Quý Hiếu</a:t>
            </a:r>
            <a:endParaRPr lang="en-US" dirty="0"/>
          </a:p>
        </p:txBody>
      </p:sp>
    </p:spTree>
    <p:extLst>
      <p:ext uri="{BB962C8B-B14F-4D97-AF65-F5344CB8AC3E}">
        <p14:creationId xmlns:p14="http://schemas.microsoft.com/office/powerpoint/2010/main" val="3365918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D29C74-3802-6719-1EB4-1E90D22EEC3B}"/>
              </a:ext>
            </a:extLst>
          </p:cNvPr>
          <p:cNvSpPr>
            <a:spLocks noGrp="1"/>
          </p:cNvSpPr>
          <p:nvPr>
            <p:ph type="sldNum" sz="quarter" idx="12"/>
          </p:nvPr>
        </p:nvSpPr>
        <p:spPr/>
        <p:txBody>
          <a:bodyPr/>
          <a:lstStyle/>
          <a:p>
            <a:fld id="{9EA0BE3B-158A-4EDF-80DC-E394A0D1600F}" type="slidenum">
              <a:rPr lang="en-US" smtClean="0"/>
              <a:pPr/>
              <a:t>41</a:t>
            </a:fld>
            <a:endParaRPr lang="en-US" dirty="0"/>
          </a:p>
        </p:txBody>
      </p:sp>
      <p:sp>
        <p:nvSpPr>
          <p:cNvPr id="3" name="Title 2">
            <a:extLst>
              <a:ext uri="{FF2B5EF4-FFF2-40B4-BE49-F238E27FC236}">
                <a16:creationId xmlns:a16="http://schemas.microsoft.com/office/drawing/2014/main" id="{981750C6-207F-090B-8072-2FFA507F1EEE}"/>
              </a:ext>
            </a:extLst>
          </p:cNvPr>
          <p:cNvSpPr>
            <a:spLocks noGrp="1"/>
          </p:cNvSpPr>
          <p:nvPr>
            <p:ph type="title"/>
          </p:nvPr>
        </p:nvSpPr>
        <p:spPr/>
        <p:txBody>
          <a:bodyPr/>
          <a:lstStyle/>
          <a:p>
            <a:r>
              <a:rPr lang="vi-VN" dirty="0"/>
              <a:t>Một số câu lệnh truy vấn của Lê Vũ Nguyên Hoàng:</a:t>
            </a:r>
            <a:endParaRPr lang="en-US" dirty="0"/>
          </a:p>
        </p:txBody>
      </p:sp>
      <p:sp>
        <p:nvSpPr>
          <p:cNvPr id="4" name="Text Placeholder 3">
            <a:extLst>
              <a:ext uri="{FF2B5EF4-FFF2-40B4-BE49-F238E27FC236}">
                <a16:creationId xmlns:a16="http://schemas.microsoft.com/office/drawing/2014/main" id="{A4AFD35F-79FE-3AC3-72B9-E7A2D49DFEF2}"/>
              </a:ext>
            </a:extLst>
          </p:cNvPr>
          <p:cNvSpPr>
            <a:spLocks noGrp="1"/>
          </p:cNvSpPr>
          <p:nvPr>
            <p:ph type="body" sz="quarter" idx="13"/>
          </p:nvPr>
        </p:nvSpPr>
        <p:spPr/>
        <p:txBody>
          <a:bodyPr/>
          <a:lstStyle/>
          <a:p>
            <a:r>
              <a:rPr lang="vi-VN" b="1" dirty="0"/>
              <a:t>Đưa ra danh sách khách hàng đã đến siêu thị mua hàng vào tháng 5 năm 2025</a:t>
            </a:r>
            <a:endParaRPr lang="en-US" dirty="0"/>
          </a:p>
          <a:p>
            <a:pPr marL="0" indent="0">
              <a:buNone/>
            </a:pPr>
            <a:endParaRPr lang="en-US" dirty="0"/>
          </a:p>
        </p:txBody>
      </p:sp>
      <p:pic>
        <p:nvPicPr>
          <p:cNvPr id="6" name="Picture 5">
            <a:extLst>
              <a:ext uri="{FF2B5EF4-FFF2-40B4-BE49-F238E27FC236}">
                <a16:creationId xmlns:a16="http://schemas.microsoft.com/office/drawing/2014/main" id="{DA46F997-2B45-E01C-F968-BD021841B558}"/>
              </a:ext>
            </a:extLst>
          </p:cNvPr>
          <p:cNvPicPr>
            <a:picLocks noChangeAspect="1"/>
          </p:cNvPicPr>
          <p:nvPr/>
        </p:nvPicPr>
        <p:blipFill>
          <a:blip r:embed="rId2"/>
          <a:stretch>
            <a:fillRect/>
          </a:stretch>
        </p:blipFill>
        <p:spPr>
          <a:xfrm>
            <a:off x="327212" y="2070847"/>
            <a:ext cx="8489576" cy="2545977"/>
          </a:xfrm>
          <a:prstGeom prst="rect">
            <a:avLst/>
          </a:prstGeom>
        </p:spPr>
      </p:pic>
    </p:spTree>
    <p:extLst>
      <p:ext uri="{BB962C8B-B14F-4D97-AF65-F5344CB8AC3E}">
        <p14:creationId xmlns:p14="http://schemas.microsoft.com/office/powerpoint/2010/main" val="3490579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88482F-5CBE-5EB9-CB05-26190DAC3A41}"/>
              </a:ext>
            </a:extLst>
          </p:cNvPr>
          <p:cNvSpPr>
            <a:spLocks noGrp="1"/>
          </p:cNvSpPr>
          <p:nvPr>
            <p:ph type="sldNum" sz="quarter" idx="12"/>
          </p:nvPr>
        </p:nvSpPr>
        <p:spPr/>
        <p:txBody>
          <a:bodyPr/>
          <a:lstStyle/>
          <a:p>
            <a:fld id="{9EA0BE3B-158A-4EDF-80DC-E394A0D1600F}" type="slidenum">
              <a:rPr lang="en-US" smtClean="0"/>
              <a:pPr/>
              <a:t>42</a:t>
            </a:fld>
            <a:endParaRPr lang="en-US" dirty="0"/>
          </a:p>
        </p:txBody>
      </p:sp>
      <p:sp>
        <p:nvSpPr>
          <p:cNvPr id="3" name="Title 2">
            <a:extLst>
              <a:ext uri="{FF2B5EF4-FFF2-40B4-BE49-F238E27FC236}">
                <a16:creationId xmlns:a16="http://schemas.microsoft.com/office/drawing/2014/main" id="{0A30BBCD-1734-44D3-7C10-1C97B370A9C4}"/>
              </a:ext>
            </a:extLst>
          </p:cNvPr>
          <p:cNvSpPr>
            <a:spLocks noGrp="1"/>
          </p:cNvSpPr>
          <p:nvPr>
            <p:ph type="title"/>
          </p:nvPr>
        </p:nvSpPr>
        <p:spPr/>
        <p:txBody>
          <a:bodyPr/>
          <a:lstStyle/>
          <a:p>
            <a:r>
              <a:rPr lang="vi-VN" dirty="0"/>
              <a:t>Một số câu lệnh truy vấn của Lê Vũ Nguyên Hoàng:</a:t>
            </a:r>
            <a:endParaRPr lang="en-US" dirty="0"/>
          </a:p>
        </p:txBody>
      </p:sp>
      <p:sp>
        <p:nvSpPr>
          <p:cNvPr id="4" name="Text Placeholder 3">
            <a:extLst>
              <a:ext uri="{FF2B5EF4-FFF2-40B4-BE49-F238E27FC236}">
                <a16:creationId xmlns:a16="http://schemas.microsoft.com/office/drawing/2014/main" id="{F8A317B0-0FB4-AC3D-D917-201323922DA7}"/>
              </a:ext>
            </a:extLst>
          </p:cNvPr>
          <p:cNvSpPr>
            <a:spLocks noGrp="1"/>
          </p:cNvSpPr>
          <p:nvPr>
            <p:ph type="body" sz="quarter" idx="13"/>
          </p:nvPr>
        </p:nvSpPr>
        <p:spPr/>
        <p:txBody>
          <a:bodyPr/>
          <a:lstStyle/>
          <a:p>
            <a:r>
              <a:rPr lang="vi-VN" dirty="0"/>
              <a:t>Truy vấn lọc các đơn hàng trong khoảng thời gian tháng 5/2025, đây là khoảng nhỏ so với toàn bộ dữ liệu. </a:t>
            </a:r>
            <a:endParaRPr lang="en-US" dirty="0"/>
          </a:p>
          <a:p>
            <a:r>
              <a:rPr lang="vi-VN" dirty="0"/>
              <a:t>Do đó, tạo chỉ mục với order_date giúp hệ thống nhanh chóng xác định các bản ghi phù hợp mà không cần quét toàn bộ bảng.</a:t>
            </a:r>
            <a:endParaRPr lang="en-US" dirty="0"/>
          </a:p>
          <a:p>
            <a:r>
              <a:rPr lang="vi-VN" dirty="0"/>
              <a:t>Đồng thời, customer_id cũng thường xuyên được sử dụng nên có thể tạo chỉ mục kết hợp để tăng tốc độ lọc thời gian và ghép bảng</a:t>
            </a:r>
          </a:p>
          <a:p>
            <a:r>
              <a:rPr lang="vi-VN" dirty="0"/>
              <a:t>CREATE INDEX idx_orders_date_customer ON orders(order_date, customer_id);</a:t>
            </a:r>
            <a:endParaRPr lang="en-US" dirty="0"/>
          </a:p>
          <a:p>
            <a:endParaRPr lang="en-US" dirty="0"/>
          </a:p>
        </p:txBody>
      </p:sp>
    </p:spTree>
    <p:extLst>
      <p:ext uri="{BB962C8B-B14F-4D97-AF65-F5344CB8AC3E}">
        <p14:creationId xmlns:p14="http://schemas.microsoft.com/office/powerpoint/2010/main" val="3904110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49EFA4-D371-2EA8-F178-E1FDB90919D6}"/>
              </a:ext>
            </a:extLst>
          </p:cNvPr>
          <p:cNvSpPr>
            <a:spLocks noGrp="1"/>
          </p:cNvSpPr>
          <p:nvPr>
            <p:ph type="sldNum" sz="quarter" idx="12"/>
          </p:nvPr>
        </p:nvSpPr>
        <p:spPr/>
        <p:txBody>
          <a:bodyPr/>
          <a:lstStyle/>
          <a:p>
            <a:fld id="{9EA0BE3B-158A-4EDF-80DC-E394A0D1600F}" type="slidenum">
              <a:rPr lang="en-US" smtClean="0"/>
              <a:pPr/>
              <a:t>43</a:t>
            </a:fld>
            <a:endParaRPr lang="en-US" dirty="0"/>
          </a:p>
        </p:txBody>
      </p:sp>
      <p:sp>
        <p:nvSpPr>
          <p:cNvPr id="3" name="Title 2">
            <a:extLst>
              <a:ext uri="{FF2B5EF4-FFF2-40B4-BE49-F238E27FC236}">
                <a16:creationId xmlns:a16="http://schemas.microsoft.com/office/drawing/2014/main" id="{68F8CBFF-9CE0-5A28-066A-3EB6D1EB5885}"/>
              </a:ext>
            </a:extLst>
          </p:cNvPr>
          <p:cNvSpPr>
            <a:spLocks noGrp="1"/>
          </p:cNvSpPr>
          <p:nvPr>
            <p:ph type="title"/>
          </p:nvPr>
        </p:nvSpPr>
        <p:spPr/>
        <p:txBody>
          <a:bodyPr/>
          <a:lstStyle/>
          <a:p>
            <a:r>
              <a:rPr lang="vi-VN" dirty="0"/>
              <a:t>Một số câu lệnh truy vấn của Lê Vũ Nguyên Hoàng:</a:t>
            </a:r>
            <a:endParaRPr lang="en-US" dirty="0"/>
          </a:p>
        </p:txBody>
      </p:sp>
      <p:sp>
        <p:nvSpPr>
          <p:cNvPr id="4" name="Text Placeholder 3">
            <a:extLst>
              <a:ext uri="{FF2B5EF4-FFF2-40B4-BE49-F238E27FC236}">
                <a16:creationId xmlns:a16="http://schemas.microsoft.com/office/drawing/2014/main" id="{A28CCAE2-D78A-73C0-27B6-14195C0DA3AC}"/>
              </a:ext>
            </a:extLst>
          </p:cNvPr>
          <p:cNvSpPr>
            <a:spLocks noGrp="1"/>
          </p:cNvSpPr>
          <p:nvPr>
            <p:ph type="body" sz="quarter" idx="13"/>
          </p:nvPr>
        </p:nvSpPr>
        <p:spPr/>
        <p:txBody>
          <a:bodyPr/>
          <a:lstStyle/>
          <a:p>
            <a:r>
              <a:rPr lang="vi-VN" b="1" dirty="0"/>
              <a:t>Tạo bảng view thống kê tổng chi tiêu của mỗi khách hàng   </a:t>
            </a:r>
            <a:endParaRPr lang="en-US" dirty="0"/>
          </a:p>
          <a:p>
            <a:endParaRPr lang="en-US" dirty="0"/>
          </a:p>
        </p:txBody>
      </p:sp>
      <p:pic>
        <p:nvPicPr>
          <p:cNvPr id="6" name="Picture 5">
            <a:extLst>
              <a:ext uri="{FF2B5EF4-FFF2-40B4-BE49-F238E27FC236}">
                <a16:creationId xmlns:a16="http://schemas.microsoft.com/office/drawing/2014/main" id="{760B92CD-2DE8-67F9-5423-865DCEE8A042}"/>
              </a:ext>
            </a:extLst>
          </p:cNvPr>
          <p:cNvPicPr>
            <a:picLocks noChangeAspect="1"/>
          </p:cNvPicPr>
          <p:nvPr/>
        </p:nvPicPr>
        <p:blipFill>
          <a:blip r:embed="rId2"/>
          <a:stretch>
            <a:fillRect/>
          </a:stretch>
        </p:blipFill>
        <p:spPr>
          <a:xfrm>
            <a:off x="64620" y="2528048"/>
            <a:ext cx="9144000" cy="2178423"/>
          </a:xfrm>
          <a:prstGeom prst="rect">
            <a:avLst/>
          </a:prstGeom>
        </p:spPr>
      </p:pic>
    </p:spTree>
    <p:extLst>
      <p:ext uri="{BB962C8B-B14F-4D97-AF65-F5344CB8AC3E}">
        <p14:creationId xmlns:p14="http://schemas.microsoft.com/office/powerpoint/2010/main" val="3633016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543C0-D0C6-B8ED-1A40-90E342A113B9}"/>
              </a:ext>
            </a:extLst>
          </p:cNvPr>
          <p:cNvSpPr>
            <a:spLocks noGrp="1"/>
          </p:cNvSpPr>
          <p:nvPr>
            <p:ph type="sldNum" sz="quarter" idx="12"/>
          </p:nvPr>
        </p:nvSpPr>
        <p:spPr/>
        <p:txBody>
          <a:bodyPr/>
          <a:lstStyle/>
          <a:p>
            <a:fld id="{9EA0BE3B-158A-4EDF-80DC-E394A0D1600F}" type="slidenum">
              <a:rPr lang="en-US" smtClean="0"/>
              <a:pPr/>
              <a:t>44</a:t>
            </a:fld>
            <a:endParaRPr lang="en-US" dirty="0"/>
          </a:p>
        </p:txBody>
      </p:sp>
      <p:sp>
        <p:nvSpPr>
          <p:cNvPr id="3" name="Title 2">
            <a:extLst>
              <a:ext uri="{FF2B5EF4-FFF2-40B4-BE49-F238E27FC236}">
                <a16:creationId xmlns:a16="http://schemas.microsoft.com/office/drawing/2014/main" id="{227F5918-2637-5A28-58BA-108D8C407F2D}"/>
              </a:ext>
            </a:extLst>
          </p:cNvPr>
          <p:cNvSpPr>
            <a:spLocks noGrp="1"/>
          </p:cNvSpPr>
          <p:nvPr>
            <p:ph type="title"/>
          </p:nvPr>
        </p:nvSpPr>
        <p:spPr/>
        <p:txBody>
          <a:bodyPr/>
          <a:lstStyle/>
          <a:p>
            <a:r>
              <a:rPr lang="vi-VN" dirty="0"/>
              <a:t>Một số câu lệnh truy vấn của Lê Vũ Nguyên Hoàng:</a:t>
            </a:r>
            <a:endParaRPr lang="en-US" dirty="0"/>
          </a:p>
        </p:txBody>
      </p:sp>
      <p:sp>
        <p:nvSpPr>
          <p:cNvPr id="4" name="Text Placeholder 3">
            <a:extLst>
              <a:ext uri="{FF2B5EF4-FFF2-40B4-BE49-F238E27FC236}">
                <a16:creationId xmlns:a16="http://schemas.microsoft.com/office/drawing/2014/main" id="{5D379081-7349-FFD2-1ADC-520374182A37}"/>
              </a:ext>
            </a:extLst>
          </p:cNvPr>
          <p:cNvSpPr>
            <a:spLocks noGrp="1"/>
          </p:cNvSpPr>
          <p:nvPr>
            <p:ph type="body" sz="quarter" idx="13"/>
          </p:nvPr>
        </p:nvSpPr>
        <p:spPr/>
        <p:txBody>
          <a:bodyPr/>
          <a:lstStyle/>
          <a:p>
            <a:r>
              <a:rPr lang="vi-VN" b="1" dirty="0"/>
              <a:t>Thống kê tổng lương thực tế đã trả cho từng nhân viên trong năm 2025</a:t>
            </a:r>
            <a:endParaRPr lang="en-US" dirty="0"/>
          </a:p>
          <a:p>
            <a:endParaRPr lang="en-US" dirty="0"/>
          </a:p>
        </p:txBody>
      </p:sp>
      <p:pic>
        <p:nvPicPr>
          <p:cNvPr id="6" name="Picture 5">
            <a:extLst>
              <a:ext uri="{FF2B5EF4-FFF2-40B4-BE49-F238E27FC236}">
                <a16:creationId xmlns:a16="http://schemas.microsoft.com/office/drawing/2014/main" id="{4BF89ECB-0F41-D61C-6B66-000CE3D450BB}"/>
              </a:ext>
            </a:extLst>
          </p:cNvPr>
          <p:cNvPicPr>
            <a:picLocks noChangeAspect="1"/>
          </p:cNvPicPr>
          <p:nvPr/>
        </p:nvPicPr>
        <p:blipFill>
          <a:blip r:embed="rId2"/>
          <a:stretch>
            <a:fillRect/>
          </a:stretch>
        </p:blipFill>
        <p:spPr>
          <a:xfrm>
            <a:off x="555812" y="2429435"/>
            <a:ext cx="7844117" cy="2416969"/>
          </a:xfrm>
          <a:prstGeom prst="rect">
            <a:avLst/>
          </a:prstGeom>
        </p:spPr>
      </p:pic>
    </p:spTree>
    <p:extLst>
      <p:ext uri="{BB962C8B-B14F-4D97-AF65-F5344CB8AC3E}">
        <p14:creationId xmlns:p14="http://schemas.microsoft.com/office/powerpoint/2010/main" val="13466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43246B-64A7-F02B-5AFD-9E96ADA7A1DD}"/>
              </a:ext>
            </a:extLst>
          </p:cNvPr>
          <p:cNvSpPr>
            <a:spLocks noGrp="1"/>
          </p:cNvSpPr>
          <p:nvPr>
            <p:ph type="sldNum" sz="quarter" idx="12"/>
          </p:nvPr>
        </p:nvSpPr>
        <p:spPr/>
        <p:txBody>
          <a:bodyPr/>
          <a:lstStyle/>
          <a:p>
            <a:fld id="{9EA0BE3B-158A-4EDF-80DC-E394A0D1600F}" type="slidenum">
              <a:rPr lang="en-US" smtClean="0"/>
              <a:pPr/>
              <a:t>45</a:t>
            </a:fld>
            <a:endParaRPr lang="en-US" dirty="0"/>
          </a:p>
        </p:txBody>
      </p:sp>
      <p:sp>
        <p:nvSpPr>
          <p:cNvPr id="3" name="Title 2">
            <a:extLst>
              <a:ext uri="{FF2B5EF4-FFF2-40B4-BE49-F238E27FC236}">
                <a16:creationId xmlns:a16="http://schemas.microsoft.com/office/drawing/2014/main" id="{16BF7BD5-3920-F1E0-3C3F-F218562F377C}"/>
              </a:ext>
            </a:extLst>
          </p:cNvPr>
          <p:cNvSpPr>
            <a:spLocks noGrp="1"/>
          </p:cNvSpPr>
          <p:nvPr>
            <p:ph type="title"/>
          </p:nvPr>
        </p:nvSpPr>
        <p:spPr/>
        <p:txBody>
          <a:bodyPr/>
          <a:lstStyle/>
          <a:p>
            <a:r>
              <a:rPr lang="vi-VN" dirty="0"/>
              <a:t>Một số câu truy vấn của Phạm Đào Việt Hoàng:</a:t>
            </a:r>
            <a:endParaRPr lang="en-US" dirty="0"/>
          </a:p>
        </p:txBody>
      </p:sp>
      <p:sp>
        <p:nvSpPr>
          <p:cNvPr id="4" name="Text Placeholder 3">
            <a:extLst>
              <a:ext uri="{FF2B5EF4-FFF2-40B4-BE49-F238E27FC236}">
                <a16:creationId xmlns:a16="http://schemas.microsoft.com/office/drawing/2014/main" id="{8BA036CF-F1B5-C88F-BE11-B161EF3964FA}"/>
              </a:ext>
            </a:extLst>
          </p:cNvPr>
          <p:cNvSpPr>
            <a:spLocks noGrp="1"/>
          </p:cNvSpPr>
          <p:nvPr>
            <p:ph type="body" sz="quarter" idx="13"/>
          </p:nvPr>
        </p:nvSpPr>
        <p:spPr/>
        <p:txBody>
          <a:bodyPr/>
          <a:lstStyle/>
          <a:p>
            <a:r>
              <a:rPr lang="vi-VN" b="1" dirty="0"/>
              <a:t>Top 3 khách hàng chi tiêu cao nhất</a:t>
            </a:r>
            <a:endParaRPr lang="en-US" dirty="0"/>
          </a:p>
          <a:p>
            <a:endParaRPr lang="en-US" dirty="0"/>
          </a:p>
        </p:txBody>
      </p:sp>
      <p:pic>
        <p:nvPicPr>
          <p:cNvPr id="6" name="Picture 5">
            <a:extLst>
              <a:ext uri="{FF2B5EF4-FFF2-40B4-BE49-F238E27FC236}">
                <a16:creationId xmlns:a16="http://schemas.microsoft.com/office/drawing/2014/main" id="{4EA32D97-D91E-D6A3-C53D-C728D0C7E518}"/>
              </a:ext>
            </a:extLst>
          </p:cNvPr>
          <p:cNvPicPr>
            <a:picLocks noChangeAspect="1"/>
          </p:cNvPicPr>
          <p:nvPr/>
        </p:nvPicPr>
        <p:blipFill>
          <a:blip r:embed="rId2"/>
          <a:stretch>
            <a:fillRect/>
          </a:stretch>
        </p:blipFill>
        <p:spPr>
          <a:xfrm>
            <a:off x="382682" y="2008094"/>
            <a:ext cx="8304118" cy="2519082"/>
          </a:xfrm>
          <a:prstGeom prst="rect">
            <a:avLst/>
          </a:prstGeom>
        </p:spPr>
      </p:pic>
    </p:spTree>
    <p:extLst>
      <p:ext uri="{BB962C8B-B14F-4D97-AF65-F5344CB8AC3E}">
        <p14:creationId xmlns:p14="http://schemas.microsoft.com/office/powerpoint/2010/main" val="1282561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FBE627-1B52-6D95-DA4A-AE3552655C7E}"/>
              </a:ext>
            </a:extLst>
          </p:cNvPr>
          <p:cNvSpPr>
            <a:spLocks noGrp="1"/>
          </p:cNvSpPr>
          <p:nvPr>
            <p:ph type="sldNum" sz="quarter" idx="12"/>
          </p:nvPr>
        </p:nvSpPr>
        <p:spPr/>
        <p:txBody>
          <a:bodyPr/>
          <a:lstStyle/>
          <a:p>
            <a:fld id="{9EA0BE3B-158A-4EDF-80DC-E394A0D1600F}" type="slidenum">
              <a:rPr lang="en-US" smtClean="0"/>
              <a:pPr/>
              <a:t>46</a:t>
            </a:fld>
            <a:endParaRPr lang="en-US" dirty="0"/>
          </a:p>
        </p:txBody>
      </p:sp>
      <p:sp>
        <p:nvSpPr>
          <p:cNvPr id="3" name="Title 2">
            <a:extLst>
              <a:ext uri="{FF2B5EF4-FFF2-40B4-BE49-F238E27FC236}">
                <a16:creationId xmlns:a16="http://schemas.microsoft.com/office/drawing/2014/main" id="{03053F00-2173-8F3B-B510-3BA13E080512}"/>
              </a:ext>
            </a:extLst>
          </p:cNvPr>
          <p:cNvSpPr>
            <a:spLocks noGrp="1"/>
          </p:cNvSpPr>
          <p:nvPr>
            <p:ph type="title"/>
          </p:nvPr>
        </p:nvSpPr>
        <p:spPr/>
        <p:txBody>
          <a:bodyPr/>
          <a:lstStyle/>
          <a:p>
            <a:r>
              <a:rPr lang="vi-VN" dirty="0"/>
              <a:t>Một số câu truy vấn của Phạm Đào Việt Hoàng:</a:t>
            </a:r>
            <a:endParaRPr lang="en-US" dirty="0"/>
          </a:p>
        </p:txBody>
      </p:sp>
      <p:sp>
        <p:nvSpPr>
          <p:cNvPr id="4" name="Text Placeholder 3">
            <a:extLst>
              <a:ext uri="{FF2B5EF4-FFF2-40B4-BE49-F238E27FC236}">
                <a16:creationId xmlns:a16="http://schemas.microsoft.com/office/drawing/2014/main" id="{F9B4EB04-1450-9793-8F7F-3753B5F3ED9A}"/>
              </a:ext>
            </a:extLst>
          </p:cNvPr>
          <p:cNvSpPr>
            <a:spLocks noGrp="1"/>
          </p:cNvSpPr>
          <p:nvPr>
            <p:ph type="body" sz="quarter" idx="13"/>
          </p:nvPr>
        </p:nvSpPr>
        <p:spPr/>
        <p:txBody>
          <a:bodyPr/>
          <a:lstStyle/>
          <a:p>
            <a:r>
              <a:rPr lang="vi-VN" dirty="0"/>
              <a:t>Có thể dùng index vì Join theo customer_id diễn ra nhiều, B‑Tree trên orders(customer_id) cho phép nhanh chóng tìm tất cả đơn của một khách mà không full scan orders. Đồng thời, khi thực hiện GROUP BY và ORDER BY, engine có thể tận dụng phần ordering trong index để tạo trước dãy giá trị customer_id, giảm chi phí sort kết quả cuối.</a:t>
            </a:r>
            <a:endParaRPr lang="en-US" dirty="0"/>
          </a:p>
          <a:p>
            <a:r>
              <a:rPr lang="vi-VN" dirty="0"/>
              <a:t>CREATE INDEX idx_orders_customer ON orders(customer_id);</a:t>
            </a:r>
            <a:endParaRPr lang="en-US" dirty="0"/>
          </a:p>
          <a:p>
            <a:endParaRPr lang="en-US" dirty="0"/>
          </a:p>
        </p:txBody>
      </p:sp>
    </p:spTree>
    <p:extLst>
      <p:ext uri="{BB962C8B-B14F-4D97-AF65-F5344CB8AC3E}">
        <p14:creationId xmlns:p14="http://schemas.microsoft.com/office/powerpoint/2010/main" val="169888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254911-3F25-5725-C93F-AE69BCE66B32}"/>
              </a:ext>
            </a:extLst>
          </p:cNvPr>
          <p:cNvSpPr>
            <a:spLocks noGrp="1"/>
          </p:cNvSpPr>
          <p:nvPr>
            <p:ph type="sldNum" sz="quarter" idx="12"/>
          </p:nvPr>
        </p:nvSpPr>
        <p:spPr/>
        <p:txBody>
          <a:bodyPr/>
          <a:lstStyle/>
          <a:p>
            <a:fld id="{9EA0BE3B-158A-4EDF-80DC-E394A0D1600F}" type="slidenum">
              <a:rPr lang="en-US" smtClean="0"/>
              <a:pPr/>
              <a:t>47</a:t>
            </a:fld>
            <a:endParaRPr lang="en-US" dirty="0"/>
          </a:p>
        </p:txBody>
      </p:sp>
      <p:sp>
        <p:nvSpPr>
          <p:cNvPr id="3" name="Title 2">
            <a:extLst>
              <a:ext uri="{FF2B5EF4-FFF2-40B4-BE49-F238E27FC236}">
                <a16:creationId xmlns:a16="http://schemas.microsoft.com/office/drawing/2014/main" id="{2D68BD35-6337-D96C-5DBD-E76E92FBB36E}"/>
              </a:ext>
            </a:extLst>
          </p:cNvPr>
          <p:cNvSpPr>
            <a:spLocks noGrp="1"/>
          </p:cNvSpPr>
          <p:nvPr>
            <p:ph type="title"/>
          </p:nvPr>
        </p:nvSpPr>
        <p:spPr/>
        <p:txBody>
          <a:bodyPr/>
          <a:lstStyle/>
          <a:p>
            <a:r>
              <a:rPr lang="vi-VN" dirty="0"/>
              <a:t>Một số câu truy vấn của Phạm Đào Việt Hoàng:</a:t>
            </a:r>
            <a:endParaRPr lang="en-US" dirty="0"/>
          </a:p>
        </p:txBody>
      </p:sp>
      <p:sp>
        <p:nvSpPr>
          <p:cNvPr id="4" name="Text Placeholder 3">
            <a:extLst>
              <a:ext uri="{FF2B5EF4-FFF2-40B4-BE49-F238E27FC236}">
                <a16:creationId xmlns:a16="http://schemas.microsoft.com/office/drawing/2014/main" id="{FDC59280-C613-49DD-5EF2-FB8A58EC7303}"/>
              </a:ext>
            </a:extLst>
          </p:cNvPr>
          <p:cNvSpPr>
            <a:spLocks noGrp="1"/>
          </p:cNvSpPr>
          <p:nvPr>
            <p:ph type="body" sz="quarter" idx="13"/>
          </p:nvPr>
        </p:nvSpPr>
        <p:spPr/>
        <p:txBody>
          <a:bodyPr/>
          <a:lstStyle/>
          <a:p>
            <a:r>
              <a:rPr lang="vi-VN" b="1" dirty="0"/>
              <a:t>Sản phẩm chưa bán (không xuất hiện trong order_details)</a:t>
            </a:r>
          </a:p>
          <a:p>
            <a:endParaRPr lang="en-US" dirty="0"/>
          </a:p>
        </p:txBody>
      </p:sp>
      <p:pic>
        <p:nvPicPr>
          <p:cNvPr id="6" name="Picture 5">
            <a:extLst>
              <a:ext uri="{FF2B5EF4-FFF2-40B4-BE49-F238E27FC236}">
                <a16:creationId xmlns:a16="http://schemas.microsoft.com/office/drawing/2014/main" id="{79622361-2D78-07CC-2517-1A1BEEA66F31}"/>
              </a:ext>
            </a:extLst>
          </p:cNvPr>
          <p:cNvPicPr>
            <a:picLocks noChangeAspect="1"/>
          </p:cNvPicPr>
          <p:nvPr/>
        </p:nvPicPr>
        <p:blipFill>
          <a:blip r:embed="rId2"/>
          <a:stretch>
            <a:fillRect/>
          </a:stretch>
        </p:blipFill>
        <p:spPr>
          <a:xfrm>
            <a:off x="234950" y="2142565"/>
            <a:ext cx="8604250" cy="2743200"/>
          </a:xfrm>
          <a:prstGeom prst="rect">
            <a:avLst/>
          </a:prstGeom>
        </p:spPr>
      </p:pic>
    </p:spTree>
    <p:extLst>
      <p:ext uri="{BB962C8B-B14F-4D97-AF65-F5344CB8AC3E}">
        <p14:creationId xmlns:p14="http://schemas.microsoft.com/office/powerpoint/2010/main" val="23630279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968DD1-AA36-33AE-E825-C1F8B475E589}"/>
              </a:ext>
            </a:extLst>
          </p:cNvPr>
          <p:cNvSpPr>
            <a:spLocks noGrp="1"/>
          </p:cNvSpPr>
          <p:nvPr>
            <p:ph type="sldNum" sz="quarter" idx="12"/>
          </p:nvPr>
        </p:nvSpPr>
        <p:spPr/>
        <p:txBody>
          <a:bodyPr/>
          <a:lstStyle/>
          <a:p>
            <a:fld id="{9EA0BE3B-158A-4EDF-80DC-E394A0D1600F}" type="slidenum">
              <a:rPr lang="en-US" smtClean="0"/>
              <a:pPr/>
              <a:t>48</a:t>
            </a:fld>
            <a:endParaRPr lang="en-US" dirty="0"/>
          </a:p>
        </p:txBody>
      </p:sp>
      <p:sp>
        <p:nvSpPr>
          <p:cNvPr id="3" name="Title 2">
            <a:extLst>
              <a:ext uri="{FF2B5EF4-FFF2-40B4-BE49-F238E27FC236}">
                <a16:creationId xmlns:a16="http://schemas.microsoft.com/office/drawing/2014/main" id="{4D862127-B58E-BBCB-FA0B-0E56FC96D77B}"/>
              </a:ext>
            </a:extLst>
          </p:cNvPr>
          <p:cNvSpPr>
            <a:spLocks noGrp="1"/>
          </p:cNvSpPr>
          <p:nvPr>
            <p:ph type="title"/>
          </p:nvPr>
        </p:nvSpPr>
        <p:spPr/>
        <p:txBody>
          <a:bodyPr/>
          <a:lstStyle/>
          <a:p>
            <a:r>
              <a:rPr lang="vi-VN" dirty="0"/>
              <a:t>Một số câu truy vấn của Phạm Đào Việt Hoàng:</a:t>
            </a:r>
            <a:endParaRPr lang="en-US" dirty="0"/>
          </a:p>
        </p:txBody>
      </p:sp>
      <p:sp>
        <p:nvSpPr>
          <p:cNvPr id="4" name="Text Placeholder 3">
            <a:extLst>
              <a:ext uri="{FF2B5EF4-FFF2-40B4-BE49-F238E27FC236}">
                <a16:creationId xmlns:a16="http://schemas.microsoft.com/office/drawing/2014/main" id="{9E4CF0FC-83D5-4FD1-8BA8-08EF0ED389FA}"/>
              </a:ext>
            </a:extLst>
          </p:cNvPr>
          <p:cNvSpPr>
            <a:spLocks noGrp="1"/>
          </p:cNvSpPr>
          <p:nvPr>
            <p:ph type="body" sz="quarter" idx="13"/>
          </p:nvPr>
        </p:nvSpPr>
        <p:spPr/>
        <p:txBody>
          <a:bodyPr/>
          <a:lstStyle/>
          <a:p>
            <a:r>
              <a:rPr lang="vi-VN" dirty="0"/>
              <a:t>Có thể dùng index vì Ở mệnh đề con, b.product_id = p.product_id sẽ lặp qua từng p; nếu index trên batch(product_id), hệ thống chỉ theo index tìm liền các batch cùng sản phẩm rồi kiểm tra tiếp order_details. B‑Tree cho phép range scan nhanh nhóm batch của mỗi sản phẩm. Mặt khác, index trên order_details(batch_id) (FK) vốn đã có sẵn cũng hỗ trợ join tiếp.</a:t>
            </a:r>
            <a:endParaRPr lang="en-US" dirty="0"/>
          </a:p>
          <a:p>
            <a:r>
              <a:rPr lang="vi-VN" dirty="0"/>
              <a:t> </a:t>
            </a:r>
            <a:endParaRPr lang="en-US" dirty="0"/>
          </a:p>
          <a:p>
            <a:r>
              <a:rPr lang="vi-VN" dirty="0"/>
              <a:t>CREATE INDEX idx_batch_product ON batch(product_id);</a:t>
            </a:r>
            <a:endParaRPr lang="en-US" dirty="0"/>
          </a:p>
          <a:p>
            <a:endParaRPr lang="en-US" dirty="0"/>
          </a:p>
        </p:txBody>
      </p:sp>
    </p:spTree>
    <p:extLst>
      <p:ext uri="{BB962C8B-B14F-4D97-AF65-F5344CB8AC3E}">
        <p14:creationId xmlns:p14="http://schemas.microsoft.com/office/powerpoint/2010/main" val="2857046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F54588-8B9A-E660-B5BC-5E4CCF330DB7}"/>
              </a:ext>
            </a:extLst>
          </p:cNvPr>
          <p:cNvSpPr>
            <a:spLocks noGrp="1"/>
          </p:cNvSpPr>
          <p:nvPr>
            <p:ph type="sldNum" sz="quarter" idx="12"/>
          </p:nvPr>
        </p:nvSpPr>
        <p:spPr/>
        <p:txBody>
          <a:bodyPr/>
          <a:lstStyle/>
          <a:p>
            <a:fld id="{9EA0BE3B-158A-4EDF-80DC-E394A0D1600F}" type="slidenum">
              <a:rPr lang="en-US" smtClean="0"/>
              <a:pPr/>
              <a:t>49</a:t>
            </a:fld>
            <a:endParaRPr lang="en-US" dirty="0"/>
          </a:p>
        </p:txBody>
      </p:sp>
      <p:sp>
        <p:nvSpPr>
          <p:cNvPr id="3" name="Title 2">
            <a:extLst>
              <a:ext uri="{FF2B5EF4-FFF2-40B4-BE49-F238E27FC236}">
                <a16:creationId xmlns:a16="http://schemas.microsoft.com/office/drawing/2014/main" id="{D144C2C7-1643-DE44-E5D6-BBAFF6263E2C}"/>
              </a:ext>
            </a:extLst>
          </p:cNvPr>
          <p:cNvSpPr>
            <a:spLocks noGrp="1"/>
          </p:cNvSpPr>
          <p:nvPr>
            <p:ph type="title"/>
          </p:nvPr>
        </p:nvSpPr>
        <p:spPr/>
        <p:txBody>
          <a:bodyPr/>
          <a:lstStyle/>
          <a:p>
            <a:r>
              <a:rPr lang="vi-VN" dirty="0"/>
              <a:t>Một số câu truy vấn của Phạm Đào Việt Hoàng:</a:t>
            </a:r>
            <a:endParaRPr lang="en-US" dirty="0"/>
          </a:p>
        </p:txBody>
      </p:sp>
      <p:sp>
        <p:nvSpPr>
          <p:cNvPr id="4" name="Text Placeholder 3">
            <a:extLst>
              <a:ext uri="{FF2B5EF4-FFF2-40B4-BE49-F238E27FC236}">
                <a16:creationId xmlns:a16="http://schemas.microsoft.com/office/drawing/2014/main" id="{389378B4-0E0B-D6D6-2E4B-6E91B421A2D8}"/>
              </a:ext>
            </a:extLst>
          </p:cNvPr>
          <p:cNvSpPr>
            <a:spLocks noGrp="1"/>
          </p:cNvSpPr>
          <p:nvPr>
            <p:ph type="body" sz="quarter" idx="13"/>
          </p:nvPr>
        </p:nvSpPr>
        <p:spPr/>
        <p:txBody>
          <a:bodyPr/>
          <a:lstStyle/>
          <a:p>
            <a:r>
              <a:rPr lang="vi-VN" b="1" dirty="0"/>
              <a:t>Liệt kê sản phẩm và tổng số lượng bán được ngoài tháng 5/2025:</a:t>
            </a:r>
            <a:r>
              <a:rPr lang="vi-VN" dirty="0"/>
              <a:t>	</a:t>
            </a:r>
            <a:endParaRPr lang="en-US" dirty="0"/>
          </a:p>
          <a:p>
            <a:endParaRPr lang="en-US" dirty="0"/>
          </a:p>
        </p:txBody>
      </p:sp>
      <p:pic>
        <p:nvPicPr>
          <p:cNvPr id="6" name="Picture 5">
            <a:extLst>
              <a:ext uri="{FF2B5EF4-FFF2-40B4-BE49-F238E27FC236}">
                <a16:creationId xmlns:a16="http://schemas.microsoft.com/office/drawing/2014/main" id="{BB33829E-547A-DCA9-EA95-95ECBB66340D}"/>
              </a:ext>
            </a:extLst>
          </p:cNvPr>
          <p:cNvPicPr>
            <a:picLocks noChangeAspect="1"/>
          </p:cNvPicPr>
          <p:nvPr/>
        </p:nvPicPr>
        <p:blipFill>
          <a:blip r:embed="rId2"/>
          <a:stretch>
            <a:fillRect/>
          </a:stretch>
        </p:blipFill>
        <p:spPr>
          <a:xfrm>
            <a:off x="351836" y="2123893"/>
            <a:ext cx="8440328" cy="2610214"/>
          </a:xfrm>
          <a:prstGeom prst="rect">
            <a:avLst/>
          </a:prstGeom>
        </p:spPr>
      </p:pic>
    </p:spTree>
    <p:extLst>
      <p:ext uri="{BB962C8B-B14F-4D97-AF65-F5344CB8AC3E}">
        <p14:creationId xmlns:p14="http://schemas.microsoft.com/office/powerpoint/2010/main" val="2756813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dirty="0"/>
              <a:t>Giới thiệu thành viên:</a:t>
            </a:r>
            <a:br>
              <a:rPr lang="vi-VN" dirty="0"/>
            </a:br>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514350" indent="-514350">
              <a:buAutoNum type="arabicPeriod"/>
            </a:pPr>
            <a:r>
              <a:rPr lang="vi-VN" dirty="0"/>
              <a:t>Lương Quý Hiếu – 20235711 – STT: 14</a:t>
            </a:r>
          </a:p>
          <a:p>
            <a:pPr marL="514350" indent="-514350">
              <a:buAutoNum type="arabicPeriod"/>
            </a:pPr>
            <a:r>
              <a:rPr lang="vi-VN" dirty="0"/>
              <a:t>Lê Vũ Nguyên Hoàng – 20235723 – STT: 15</a:t>
            </a:r>
          </a:p>
          <a:p>
            <a:pPr marL="514350" indent="-514350">
              <a:buAutoNum type="arabicPeriod"/>
            </a:pPr>
            <a:r>
              <a:rPr lang="vi-VN" dirty="0"/>
              <a:t>Phạm Đào Việt Hoàng – 20235727 – STT: 17</a:t>
            </a:r>
          </a:p>
          <a:p>
            <a:pPr marL="0" indent="0">
              <a:buNone/>
            </a:pPr>
            <a:endParaRPr lang="en-US" dirty="0"/>
          </a:p>
        </p:txBody>
      </p:sp>
    </p:spTree>
    <p:extLst>
      <p:ext uri="{BB962C8B-B14F-4D97-AF65-F5344CB8AC3E}">
        <p14:creationId xmlns:p14="http://schemas.microsoft.com/office/powerpoint/2010/main" val="2751358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00F38B-5445-3406-5E03-65943F5A063A}"/>
              </a:ext>
            </a:extLst>
          </p:cNvPr>
          <p:cNvSpPr>
            <a:spLocks noGrp="1"/>
          </p:cNvSpPr>
          <p:nvPr>
            <p:ph type="sldNum" sz="quarter" idx="12"/>
          </p:nvPr>
        </p:nvSpPr>
        <p:spPr/>
        <p:txBody>
          <a:bodyPr/>
          <a:lstStyle/>
          <a:p>
            <a:fld id="{9EA0BE3B-158A-4EDF-80DC-E394A0D1600F}" type="slidenum">
              <a:rPr lang="en-US" smtClean="0"/>
              <a:pPr/>
              <a:t>50</a:t>
            </a:fld>
            <a:endParaRPr lang="en-US" dirty="0"/>
          </a:p>
        </p:txBody>
      </p:sp>
      <p:sp>
        <p:nvSpPr>
          <p:cNvPr id="3" name="Title 2">
            <a:extLst>
              <a:ext uri="{FF2B5EF4-FFF2-40B4-BE49-F238E27FC236}">
                <a16:creationId xmlns:a16="http://schemas.microsoft.com/office/drawing/2014/main" id="{95CEC6FC-AC20-9CA9-3A58-87A5D6D6A0D2}"/>
              </a:ext>
            </a:extLst>
          </p:cNvPr>
          <p:cNvSpPr>
            <a:spLocks noGrp="1"/>
          </p:cNvSpPr>
          <p:nvPr>
            <p:ph type="title"/>
          </p:nvPr>
        </p:nvSpPr>
        <p:spPr/>
        <p:txBody>
          <a:bodyPr/>
          <a:lstStyle/>
          <a:p>
            <a:r>
              <a:rPr lang="vi-VN" dirty="0"/>
              <a:t>Một số câu truy vấn của Phạm Đào Việt Hoàng:</a:t>
            </a:r>
            <a:endParaRPr lang="en-US" dirty="0"/>
          </a:p>
        </p:txBody>
      </p:sp>
      <p:sp>
        <p:nvSpPr>
          <p:cNvPr id="4" name="Text Placeholder 3">
            <a:extLst>
              <a:ext uri="{FF2B5EF4-FFF2-40B4-BE49-F238E27FC236}">
                <a16:creationId xmlns:a16="http://schemas.microsoft.com/office/drawing/2014/main" id="{5BEA40E9-5925-75F3-0030-A6775863F344}"/>
              </a:ext>
            </a:extLst>
          </p:cNvPr>
          <p:cNvSpPr>
            <a:spLocks noGrp="1"/>
          </p:cNvSpPr>
          <p:nvPr>
            <p:ph type="body" sz="quarter" idx="13"/>
          </p:nvPr>
        </p:nvSpPr>
        <p:spPr/>
        <p:txBody>
          <a:bodyPr/>
          <a:lstStyle/>
          <a:p>
            <a:r>
              <a:rPr lang="vi-VN" dirty="0"/>
              <a:t>Không thể dùng index vì số lượng sản phẩm được bán ngoài tháng 5 là rất lớn so với số lượng sản phẩm bán trong tháng 5. Do đó khi sử dụng index sẽ chậm hơn rất nhiều so với việc tìm kiếm tuần tự. Ngoài ra đây còn có phép OR, một phép toán không sử dụng được index</a:t>
            </a:r>
            <a:endParaRPr lang="en-US" dirty="0"/>
          </a:p>
          <a:p>
            <a:endParaRPr lang="en-US" dirty="0"/>
          </a:p>
        </p:txBody>
      </p:sp>
    </p:spTree>
    <p:extLst>
      <p:ext uri="{BB962C8B-B14F-4D97-AF65-F5344CB8AC3E}">
        <p14:creationId xmlns:p14="http://schemas.microsoft.com/office/powerpoint/2010/main" val="27206057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B6BED8-D468-13DE-1002-8FBC23E4392B}"/>
              </a:ext>
            </a:extLst>
          </p:cNvPr>
          <p:cNvSpPr>
            <a:spLocks noGrp="1"/>
          </p:cNvSpPr>
          <p:nvPr>
            <p:ph type="sldNum" sz="quarter" idx="12"/>
          </p:nvPr>
        </p:nvSpPr>
        <p:spPr/>
        <p:txBody>
          <a:bodyPr/>
          <a:lstStyle/>
          <a:p>
            <a:fld id="{9EA0BE3B-158A-4EDF-80DC-E394A0D1600F}" type="slidenum">
              <a:rPr lang="en-US" smtClean="0"/>
              <a:pPr/>
              <a:t>51</a:t>
            </a:fld>
            <a:endParaRPr lang="en-US" dirty="0"/>
          </a:p>
        </p:txBody>
      </p:sp>
      <p:sp>
        <p:nvSpPr>
          <p:cNvPr id="3" name="Title 2">
            <a:extLst>
              <a:ext uri="{FF2B5EF4-FFF2-40B4-BE49-F238E27FC236}">
                <a16:creationId xmlns:a16="http://schemas.microsoft.com/office/drawing/2014/main" id="{6FF345F2-5221-7A5C-9C05-EAF3858034EB}"/>
              </a:ext>
            </a:extLst>
          </p:cNvPr>
          <p:cNvSpPr>
            <a:spLocks noGrp="1"/>
          </p:cNvSpPr>
          <p:nvPr>
            <p:ph type="title"/>
          </p:nvPr>
        </p:nvSpPr>
        <p:spPr/>
        <p:txBody>
          <a:bodyPr/>
          <a:lstStyle/>
          <a:p>
            <a:r>
              <a:rPr lang="vi-VN" dirty="0"/>
              <a:t>Tổng kết – Nâng cao</a:t>
            </a:r>
            <a:endParaRPr lang="en-US" dirty="0"/>
          </a:p>
        </p:txBody>
      </p:sp>
      <p:sp>
        <p:nvSpPr>
          <p:cNvPr id="4" name="Text Placeholder 3">
            <a:extLst>
              <a:ext uri="{FF2B5EF4-FFF2-40B4-BE49-F238E27FC236}">
                <a16:creationId xmlns:a16="http://schemas.microsoft.com/office/drawing/2014/main" id="{F7908239-4DB7-E066-12A1-B8005140C15C}"/>
              </a:ext>
            </a:extLst>
          </p:cNvPr>
          <p:cNvSpPr>
            <a:spLocks noGrp="1"/>
          </p:cNvSpPr>
          <p:nvPr>
            <p:ph type="body" sz="quarter" idx="13"/>
          </p:nvPr>
        </p:nvSpPr>
        <p:spPr/>
        <p:txBody>
          <a:bodyPr/>
          <a:lstStyle/>
          <a:p>
            <a:pPr lvl="0"/>
            <a:r>
              <a:rPr lang="vi-VN" b="1" dirty="0"/>
              <a:t>Kết quả chung:</a:t>
            </a:r>
            <a:endParaRPr lang="en-US" dirty="0"/>
          </a:p>
          <a:p>
            <a:pPr lvl="0"/>
            <a:r>
              <a:rPr lang="vi-VN" dirty="0"/>
              <a:t>Đã biết cách viết bài mô tả nghiệp vụ, phân biệt với mô tả chức năng ứng dụng.</a:t>
            </a:r>
          </a:p>
          <a:p>
            <a:pPr lvl="0"/>
            <a:r>
              <a:rPr lang="vi-VN" dirty="0"/>
              <a:t>Sơ đồ thực thể liên kết tự thiết kế hoàn toàn.</a:t>
            </a:r>
            <a:endParaRPr lang="en-US" dirty="0"/>
          </a:p>
          <a:p>
            <a:pPr lvl="0"/>
            <a:r>
              <a:rPr lang="vi-VN" dirty="0"/>
              <a:t>Viết 10 câu truy vấn cho mỗi thành viên, có giải thích kèm chú ý về cách đặt chỉ mục nếu có.</a:t>
            </a:r>
            <a:endParaRPr lang="en-US" dirty="0"/>
          </a:p>
          <a:p>
            <a:pPr lvl="0"/>
            <a:r>
              <a:rPr lang="vi-VN" dirty="0"/>
              <a:t>Xây dựng được 1 chương trình kết nối CSDL market.</a:t>
            </a:r>
            <a:endParaRPr lang="en-US" dirty="0"/>
          </a:p>
          <a:p>
            <a:pPr marL="0" indent="0">
              <a:buNone/>
            </a:pPr>
            <a:endParaRPr lang="en-US" dirty="0"/>
          </a:p>
        </p:txBody>
      </p:sp>
    </p:spTree>
    <p:extLst>
      <p:ext uri="{BB962C8B-B14F-4D97-AF65-F5344CB8AC3E}">
        <p14:creationId xmlns:p14="http://schemas.microsoft.com/office/powerpoint/2010/main" val="2605319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03B7AB-8E1C-C2E1-7300-4D8EF4270C86}"/>
              </a:ext>
            </a:extLst>
          </p:cNvPr>
          <p:cNvSpPr>
            <a:spLocks noGrp="1"/>
          </p:cNvSpPr>
          <p:nvPr>
            <p:ph type="sldNum" sz="quarter" idx="12"/>
          </p:nvPr>
        </p:nvSpPr>
        <p:spPr/>
        <p:txBody>
          <a:bodyPr/>
          <a:lstStyle/>
          <a:p>
            <a:fld id="{9EA0BE3B-158A-4EDF-80DC-E394A0D1600F}" type="slidenum">
              <a:rPr lang="en-US" smtClean="0"/>
              <a:pPr/>
              <a:t>52</a:t>
            </a:fld>
            <a:endParaRPr lang="en-US" dirty="0"/>
          </a:p>
        </p:txBody>
      </p:sp>
      <p:sp>
        <p:nvSpPr>
          <p:cNvPr id="3" name="Title 2">
            <a:extLst>
              <a:ext uri="{FF2B5EF4-FFF2-40B4-BE49-F238E27FC236}">
                <a16:creationId xmlns:a16="http://schemas.microsoft.com/office/drawing/2014/main" id="{DD89741D-63DE-60A3-7EC3-BE72FE7B3DE1}"/>
              </a:ext>
            </a:extLst>
          </p:cNvPr>
          <p:cNvSpPr>
            <a:spLocks noGrp="1"/>
          </p:cNvSpPr>
          <p:nvPr>
            <p:ph type="title"/>
          </p:nvPr>
        </p:nvSpPr>
        <p:spPr/>
        <p:txBody>
          <a:bodyPr/>
          <a:lstStyle/>
          <a:p>
            <a:r>
              <a:rPr lang="vi-VN" dirty="0"/>
              <a:t>Tổng kết – Nâng cao (2):</a:t>
            </a:r>
            <a:endParaRPr lang="en-US" dirty="0"/>
          </a:p>
        </p:txBody>
      </p:sp>
      <p:sp>
        <p:nvSpPr>
          <p:cNvPr id="4" name="Text Placeholder 3">
            <a:extLst>
              <a:ext uri="{FF2B5EF4-FFF2-40B4-BE49-F238E27FC236}">
                <a16:creationId xmlns:a16="http://schemas.microsoft.com/office/drawing/2014/main" id="{6B28411A-86C7-7643-E6E0-C608B7F1A697}"/>
              </a:ext>
            </a:extLst>
          </p:cNvPr>
          <p:cNvSpPr>
            <a:spLocks noGrp="1"/>
          </p:cNvSpPr>
          <p:nvPr>
            <p:ph type="body" sz="quarter" idx="13"/>
          </p:nvPr>
        </p:nvSpPr>
        <p:spPr/>
        <p:txBody>
          <a:bodyPr/>
          <a:lstStyle/>
          <a:p>
            <a:pPr lvl="0"/>
            <a:r>
              <a:rPr lang="vi-VN" b="1" dirty="0"/>
              <a:t>Điểm mới của bài toán:</a:t>
            </a:r>
            <a:endParaRPr lang="en-US" dirty="0"/>
          </a:p>
          <a:p>
            <a:pPr lvl="0"/>
            <a:r>
              <a:rPr lang="vi-VN" dirty="0"/>
              <a:t>Bài toán xây dựng CSDL quản lí siêu thị có sự mở rộng hơn về quản lí HSD, nhờ có sự trợ giúp của giảng viên về ý tưởng lô nên nhóm đã thực hiện bổ sung. Ngoài ra đối với mỗi lô nhập còn có cả biên bản kiểm kê, biên bản xử lí lô hỏng.</a:t>
            </a:r>
            <a:endParaRPr lang="en-US" dirty="0"/>
          </a:p>
          <a:p>
            <a:pPr lvl="0"/>
            <a:r>
              <a:rPr lang="vi-VN" dirty="0"/>
              <a:t>Mở rộng từ phiếu nhập hàng thành biên bản nhập hàng: đây là cụm từ chính xác từ siêu thị để quản lí cụ thể các sản phẩm lô được nhập khi nào.</a:t>
            </a:r>
            <a:endParaRPr lang="en-US" dirty="0"/>
          </a:p>
          <a:p>
            <a:pPr lvl="0"/>
            <a:r>
              <a:rPr lang="vi-VN" dirty="0"/>
              <a:t>Phần quản lí chung có thêm mục Lịch làm việc và Lương thưởng cho nhân viên.</a:t>
            </a:r>
            <a:endParaRPr lang="en-US" dirty="0"/>
          </a:p>
          <a:p>
            <a:endParaRPr lang="en-US" dirty="0"/>
          </a:p>
        </p:txBody>
      </p:sp>
    </p:spTree>
    <p:extLst>
      <p:ext uri="{BB962C8B-B14F-4D97-AF65-F5344CB8AC3E}">
        <p14:creationId xmlns:p14="http://schemas.microsoft.com/office/powerpoint/2010/main" val="19887767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2B1BF5-AB8E-993E-0D0C-C8D0CA1C33AF}"/>
              </a:ext>
            </a:extLst>
          </p:cNvPr>
          <p:cNvSpPr>
            <a:spLocks noGrp="1"/>
          </p:cNvSpPr>
          <p:nvPr>
            <p:ph type="sldNum" sz="quarter" idx="12"/>
          </p:nvPr>
        </p:nvSpPr>
        <p:spPr/>
        <p:txBody>
          <a:bodyPr/>
          <a:lstStyle/>
          <a:p>
            <a:fld id="{9EA0BE3B-158A-4EDF-80DC-E394A0D1600F}" type="slidenum">
              <a:rPr lang="en-US" smtClean="0"/>
              <a:pPr/>
              <a:t>53</a:t>
            </a:fld>
            <a:endParaRPr lang="en-US" dirty="0"/>
          </a:p>
        </p:txBody>
      </p:sp>
      <p:sp>
        <p:nvSpPr>
          <p:cNvPr id="3" name="Title 2">
            <a:extLst>
              <a:ext uri="{FF2B5EF4-FFF2-40B4-BE49-F238E27FC236}">
                <a16:creationId xmlns:a16="http://schemas.microsoft.com/office/drawing/2014/main" id="{8B0792F6-C87E-4DEB-D66D-60EEDF0F09B6}"/>
              </a:ext>
            </a:extLst>
          </p:cNvPr>
          <p:cNvSpPr>
            <a:spLocks noGrp="1"/>
          </p:cNvSpPr>
          <p:nvPr>
            <p:ph type="title"/>
          </p:nvPr>
        </p:nvSpPr>
        <p:spPr/>
        <p:txBody>
          <a:bodyPr/>
          <a:lstStyle/>
          <a:p>
            <a:r>
              <a:rPr lang="vi-VN" dirty="0"/>
              <a:t>Tổng kết – Nâng cao (3):</a:t>
            </a:r>
            <a:endParaRPr lang="en-US" dirty="0"/>
          </a:p>
        </p:txBody>
      </p:sp>
      <p:sp>
        <p:nvSpPr>
          <p:cNvPr id="4" name="Text Placeholder 3">
            <a:extLst>
              <a:ext uri="{FF2B5EF4-FFF2-40B4-BE49-F238E27FC236}">
                <a16:creationId xmlns:a16="http://schemas.microsoft.com/office/drawing/2014/main" id="{023CA600-7B7B-FE63-3A93-A1D30E4A1627}"/>
              </a:ext>
            </a:extLst>
          </p:cNvPr>
          <p:cNvSpPr>
            <a:spLocks noGrp="1"/>
          </p:cNvSpPr>
          <p:nvPr>
            <p:ph type="body" sz="quarter" idx="13"/>
          </p:nvPr>
        </p:nvSpPr>
        <p:spPr/>
        <p:txBody>
          <a:bodyPr/>
          <a:lstStyle/>
          <a:p>
            <a:pPr lvl="0"/>
            <a:r>
              <a:rPr lang="vi-VN" b="1" dirty="0"/>
              <a:t>Nâng cao – Gợi mở:</a:t>
            </a:r>
            <a:endParaRPr lang="en-US" dirty="0"/>
          </a:p>
          <a:p>
            <a:pPr lvl="0"/>
            <a:r>
              <a:rPr lang="vi-VN" dirty="0"/>
              <a:t>Nếu siêu thị phát triển lâu dài, hoàn toàn có thể thêm phần Khuyến mãi và Điểm thưởng khách hàng vào để có thể phát triển.</a:t>
            </a:r>
            <a:endParaRPr lang="en-US" dirty="0"/>
          </a:p>
          <a:p>
            <a:pPr lvl="0"/>
            <a:r>
              <a:rPr lang="vi-VN" dirty="0"/>
              <a:t>Phần bảng lương còn nhập thủ công, chưa có đủ kịp thời gian để thiết kế nhập tự động cho đúng với tính chất thuộc tính tự suy.</a:t>
            </a:r>
            <a:endParaRPr lang="en-US" dirty="0"/>
          </a:p>
          <a:p>
            <a:endParaRPr lang="en-US" dirty="0"/>
          </a:p>
        </p:txBody>
      </p:sp>
    </p:spTree>
    <p:extLst>
      <p:ext uri="{BB962C8B-B14F-4D97-AF65-F5344CB8AC3E}">
        <p14:creationId xmlns:p14="http://schemas.microsoft.com/office/powerpoint/2010/main" val="1491992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54</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vi-VN" dirty="0"/>
              <a:t>Tổng quát:</a:t>
            </a:r>
            <a:endParaRPr lang="en-US"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a:lstStyle/>
          <a:p>
            <a:r>
              <a:rPr lang="vi-VN" dirty="0"/>
              <a:t>Đề tài: CSDL cho quản lí siêu thị.</a:t>
            </a:r>
          </a:p>
          <a:p>
            <a:r>
              <a:rPr lang="vi-VN" dirty="0"/>
              <a:t>Nhiệm vụ:</a:t>
            </a:r>
          </a:p>
          <a:p>
            <a:pPr marL="514350" indent="-514350">
              <a:buAutoNum type="arabicPeriod"/>
            </a:pPr>
            <a:r>
              <a:rPr lang="vi-VN" dirty="0"/>
              <a:t>Mô tả được nghiệp vụ bài toán, chức năng hệ thống.</a:t>
            </a:r>
          </a:p>
          <a:p>
            <a:pPr marL="514350" indent="-514350">
              <a:buAutoNum type="arabicPeriod"/>
            </a:pPr>
            <a:r>
              <a:rPr lang="vi-VN" dirty="0"/>
              <a:t>Thiết kế sơ đồ thực thể liên kết, sơ đồ quan hệ.</a:t>
            </a:r>
          </a:p>
          <a:p>
            <a:pPr marL="514350" indent="-514350">
              <a:buAutoNum type="arabicPeriod"/>
            </a:pPr>
            <a:r>
              <a:rPr lang="vi-VN" dirty="0"/>
              <a:t>Khai thác trên CSDL và vấn đề cải thiện hiệu năng câu lệnh truy vấn.</a:t>
            </a:r>
          </a:p>
          <a:p>
            <a:pPr marL="514350" indent="-514350">
              <a:buAutoNum type="arabicPeriod"/>
            </a:pPr>
            <a:r>
              <a:rPr lang="vi-VN" dirty="0"/>
              <a:t>Bonus: kết nối chạy thử nghiệm chương trình JAVA với CSDL.</a:t>
            </a:r>
            <a:endParaRPr lang="en-US" dirty="0"/>
          </a:p>
        </p:txBody>
      </p:sp>
    </p:spTree>
    <p:extLst>
      <p:ext uri="{BB962C8B-B14F-4D97-AF65-F5344CB8AC3E}">
        <p14:creationId xmlns:p14="http://schemas.microsoft.com/office/powerpoint/2010/main" val="644728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2BCA-A953-E4E8-9DF4-8067541650B1}"/>
              </a:ext>
            </a:extLst>
          </p:cNvPr>
          <p:cNvSpPr>
            <a:spLocks noGrp="1"/>
          </p:cNvSpPr>
          <p:nvPr>
            <p:ph type="title"/>
          </p:nvPr>
        </p:nvSpPr>
        <p:spPr/>
        <p:txBody>
          <a:bodyPr/>
          <a:lstStyle/>
          <a:p>
            <a:r>
              <a:rPr lang="vi-VN" dirty="0"/>
              <a:t>Công nghệ sử dụng:</a:t>
            </a:r>
            <a:endParaRPr lang="en-US" dirty="0"/>
          </a:p>
        </p:txBody>
      </p:sp>
      <p:sp>
        <p:nvSpPr>
          <p:cNvPr id="3" name="Content Placeholder 2">
            <a:extLst>
              <a:ext uri="{FF2B5EF4-FFF2-40B4-BE49-F238E27FC236}">
                <a16:creationId xmlns:a16="http://schemas.microsoft.com/office/drawing/2014/main" id="{F2CD60EA-6653-3AE7-7289-DD8479DAF267}"/>
              </a:ext>
            </a:extLst>
          </p:cNvPr>
          <p:cNvSpPr>
            <a:spLocks noGrp="1"/>
          </p:cNvSpPr>
          <p:nvPr>
            <p:ph sz="half" idx="1"/>
          </p:nvPr>
        </p:nvSpPr>
        <p:spPr>
          <a:xfrm>
            <a:off x="313765" y="1398494"/>
            <a:ext cx="8113059" cy="4485861"/>
          </a:xfrm>
        </p:spPr>
        <p:txBody>
          <a:bodyPr/>
          <a:lstStyle/>
          <a:p>
            <a:pPr marL="514350" indent="-514350">
              <a:buAutoNum type="arabicPeriod"/>
            </a:pPr>
            <a:r>
              <a:rPr lang="vi-VN" dirty="0"/>
              <a:t>PostgreSQL: thiết kế CSDL market thuộc quản lí của admin_market.</a:t>
            </a:r>
          </a:p>
          <a:p>
            <a:pPr marL="514350" indent="-514350">
              <a:buAutoNum type="arabicPeriod"/>
            </a:pPr>
            <a:r>
              <a:rPr lang="vi-VN" dirty="0"/>
              <a:t>Java: Xây dựng chương trình quản lí siêu thị.</a:t>
            </a:r>
          </a:p>
          <a:p>
            <a:pPr marL="514350" indent="-514350">
              <a:buAutoNum type="arabicPeriod"/>
            </a:pPr>
            <a:r>
              <a:rPr lang="vi-VN" dirty="0"/>
              <a:t>Word: thiết kế báo cáo.</a:t>
            </a:r>
          </a:p>
          <a:p>
            <a:pPr marL="514350" indent="-514350">
              <a:buAutoNum type="arabicPeriod"/>
            </a:pPr>
            <a:r>
              <a:rPr lang="vi-VN" dirty="0"/>
              <a:t>PowerPoint: thiết kế bài trình bày.</a:t>
            </a:r>
          </a:p>
        </p:txBody>
      </p:sp>
      <p:sp>
        <p:nvSpPr>
          <p:cNvPr id="5" name="Slide Number Placeholder 4">
            <a:extLst>
              <a:ext uri="{FF2B5EF4-FFF2-40B4-BE49-F238E27FC236}">
                <a16:creationId xmlns:a16="http://schemas.microsoft.com/office/drawing/2014/main" id="{60385C89-7D1D-5A90-6795-7FC575F1EE57}"/>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Tree>
    <p:extLst>
      <p:ext uri="{BB962C8B-B14F-4D97-AF65-F5344CB8AC3E}">
        <p14:creationId xmlns:p14="http://schemas.microsoft.com/office/powerpoint/2010/main" val="2581069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vi-VN" dirty="0"/>
              <a:t>Mô tả nghiệp vụ:</a:t>
            </a:r>
            <a:endParaRPr lang="en-US" dirty="0"/>
          </a:p>
        </p:txBody>
      </p:sp>
      <p:cxnSp>
        <p:nvCxnSpPr>
          <p:cNvPr id="6" name="Straight Arrow Connector 5">
            <a:extLst>
              <a:ext uri="{FF2B5EF4-FFF2-40B4-BE49-F238E27FC236}">
                <a16:creationId xmlns:a16="http://schemas.microsoft.com/office/drawing/2014/main" id="{D25DF094-3BFD-01E6-9132-4644D1E30403}"/>
              </a:ext>
            </a:extLst>
          </p:cNvPr>
          <p:cNvCxnSpPr/>
          <p:nvPr/>
        </p:nvCxnSpPr>
        <p:spPr>
          <a:xfrm flipV="1">
            <a:off x="995082" y="2115671"/>
            <a:ext cx="1819836" cy="119230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98740163-72C0-A623-EAFC-80F04287404A}"/>
              </a:ext>
            </a:extLst>
          </p:cNvPr>
          <p:cNvCxnSpPr>
            <a:cxnSpLocks/>
          </p:cNvCxnSpPr>
          <p:nvPr/>
        </p:nvCxnSpPr>
        <p:spPr>
          <a:xfrm flipV="1">
            <a:off x="1147482" y="3429000"/>
            <a:ext cx="1667436" cy="31376"/>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8E39B44D-B87D-73A6-ABC5-963C76982852}"/>
              </a:ext>
            </a:extLst>
          </p:cNvPr>
          <p:cNvCxnSpPr>
            <a:cxnSpLocks/>
          </p:cNvCxnSpPr>
          <p:nvPr/>
        </p:nvCxnSpPr>
        <p:spPr>
          <a:xfrm>
            <a:off x="995082" y="3754778"/>
            <a:ext cx="1819836" cy="87997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Oval 11">
            <a:extLst>
              <a:ext uri="{FF2B5EF4-FFF2-40B4-BE49-F238E27FC236}">
                <a16:creationId xmlns:a16="http://schemas.microsoft.com/office/drawing/2014/main" id="{18DF9EB8-9D8E-128E-FA5B-54AF1F0ADF46}"/>
              </a:ext>
            </a:extLst>
          </p:cNvPr>
          <p:cNvSpPr/>
          <p:nvPr/>
        </p:nvSpPr>
        <p:spPr>
          <a:xfrm>
            <a:off x="2922494" y="1344706"/>
            <a:ext cx="4087906" cy="1066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latin typeface="Lato" panose="020F0502020204030203" pitchFamily="34" charset="0"/>
                <a:ea typeface="Lato" panose="020F0502020204030203" pitchFamily="34" charset="0"/>
                <a:cs typeface="Lato" panose="020F0502020204030203" pitchFamily="34" charset="0"/>
              </a:rPr>
              <a:t>Mua bán hàng</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3" name="Oval 12">
            <a:extLst>
              <a:ext uri="{FF2B5EF4-FFF2-40B4-BE49-F238E27FC236}">
                <a16:creationId xmlns:a16="http://schemas.microsoft.com/office/drawing/2014/main" id="{D50387A4-4AEA-C585-6337-6CC7ED22CFDD}"/>
              </a:ext>
            </a:extLst>
          </p:cNvPr>
          <p:cNvSpPr/>
          <p:nvPr/>
        </p:nvSpPr>
        <p:spPr>
          <a:xfrm>
            <a:off x="2922494" y="2787665"/>
            <a:ext cx="4087906" cy="1066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Lato" panose="020F0502020204030203" pitchFamily="34" charset="0"/>
                <a:ea typeface="Lato" panose="020F0502020204030203" pitchFamily="34" charset="0"/>
                <a:cs typeface="Lato" panose="020F0502020204030203" pitchFamily="34" charset="0"/>
              </a:rPr>
              <a:t>Nhập hàng và Quản lí kho</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4" name="Oval 13">
            <a:extLst>
              <a:ext uri="{FF2B5EF4-FFF2-40B4-BE49-F238E27FC236}">
                <a16:creationId xmlns:a16="http://schemas.microsoft.com/office/drawing/2014/main" id="{69C2D603-4C15-CF43-2AC9-4D755939828D}"/>
              </a:ext>
            </a:extLst>
          </p:cNvPr>
          <p:cNvSpPr/>
          <p:nvPr/>
        </p:nvSpPr>
        <p:spPr>
          <a:xfrm>
            <a:off x="2922494" y="4230624"/>
            <a:ext cx="4087906" cy="1066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Lato" panose="020F0502020204030203" pitchFamily="34" charset="0"/>
                <a:ea typeface="Lato" panose="020F0502020204030203" pitchFamily="34" charset="0"/>
                <a:cs typeface="Lato" panose="020F0502020204030203" pitchFamily="34" charset="0"/>
              </a:rPr>
              <a:t>Quản lí chung </a:t>
            </a:r>
          </a:p>
        </p:txBody>
      </p:sp>
    </p:spTree>
    <p:extLst>
      <p:ext uri="{BB962C8B-B14F-4D97-AF65-F5344CB8AC3E}">
        <p14:creationId xmlns:p14="http://schemas.microsoft.com/office/powerpoint/2010/main" val="113095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741DE0-0442-1A7B-2F93-497D9222439C}"/>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CA707E2D-6D84-9656-206A-B1B6B4A216F6}"/>
              </a:ext>
            </a:extLst>
          </p:cNvPr>
          <p:cNvSpPr>
            <a:spLocks noGrp="1"/>
          </p:cNvSpPr>
          <p:nvPr>
            <p:ph type="title"/>
          </p:nvPr>
        </p:nvSpPr>
        <p:spPr/>
        <p:txBody>
          <a:bodyPr/>
          <a:lstStyle/>
          <a:p>
            <a:r>
              <a:rPr lang="vi-VN" dirty="0"/>
              <a:t>Mua bán hàng (1): Quản lí thông tin khách hàng</a:t>
            </a:r>
            <a:br>
              <a:rPr lang="en-US" dirty="0"/>
            </a:br>
            <a:endParaRPr lang="en-US" dirty="0"/>
          </a:p>
        </p:txBody>
      </p:sp>
      <p:sp>
        <p:nvSpPr>
          <p:cNvPr id="4" name="Text Placeholder 3">
            <a:extLst>
              <a:ext uri="{FF2B5EF4-FFF2-40B4-BE49-F238E27FC236}">
                <a16:creationId xmlns:a16="http://schemas.microsoft.com/office/drawing/2014/main" id="{00860DA7-1789-F2EC-D94A-FC23FA74419A}"/>
              </a:ext>
            </a:extLst>
          </p:cNvPr>
          <p:cNvSpPr>
            <a:spLocks noGrp="1"/>
          </p:cNvSpPr>
          <p:nvPr>
            <p:ph type="body" sz="quarter" idx="13"/>
          </p:nvPr>
        </p:nvSpPr>
        <p:spPr/>
        <p:txBody>
          <a:bodyPr/>
          <a:lstStyle/>
          <a:p>
            <a:pPr lvl="0"/>
            <a:r>
              <a:rPr lang="vi-VN" dirty="0"/>
              <a:t>Khi khách đến mua hàng, thu ngân có thể tạo hồ sơ khách hàng, mỗi </a:t>
            </a:r>
            <a:r>
              <a:rPr lang="vi-VN" b="1" dirty="0"/>
              <a:t>khách hàng</a:t>
            </a:r>
            <a:r>
              <a:rPr lang="vi-VN" dirty="0"/>
              <a:t> được lưu bởi 1 mã khách hàng khác nhau</a:t>
            </a:r>
            <a:r>
              <a:rPr lang="vi-VN"/>
              <a:t>, tên, </a:t>
            </a:r>
            <a:r>
              <a:rPr lang="vi-VN" dirty="0"/>
              <a:t>SDT, email nếu có của khách.</a:t>
            </a:r>
            <a:endParaRPr lang="en-US" dirty="0"/>
          </a:p>
          <a:p>
            <a:pPr lvl="0"/>
            <a:r>
              <a:rPr lang="vi-VN" dirty="0"/>
              <a:t>Siêu thị và khách hàng có thể kiểm tra được lịch sử mua hàng của mình.</a:t>
            </a:r>
            <a:endParaRPr lang="en-US" dirty="0"/>
          </a:p>
          <a:p>
            <a:pPr marL="0" indent="0">
              <a:buNone/>
            </a:pPr>
            <a:endParaRPr lang="en-US" dirty="0"/>
          </a:p>
        </p:txBody>
      </p:sp>
      <p:pic>
        <p:nvPicPr>
          <p:cNvPr id="2050" name="Picture 2" descr="挨拶をする子供のイラスト（女の子）">
            <a:extLst>
              <a:ext uri="{FF2B5EF4-FFF2-40B4-BE49-F238E27FC236}">
                <a16:creationId xmlns:a16="http://schemas.microsoft.com/office/drawing/2014/main" id="{14675110-E768-ADC7-21F3-73F3743C8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774639"/>
            <a:ext cx="1991286" cy="255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5803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440</TotalTime>
  <Words>3524</Words>
  <Application>Microsoft Office PowerPoint</Application>
  <PresentationFormat>On-screen Show (4:3)</PresentationFormat>
  <Paragraphs>288</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Lato</vt:lpstr>
      <vt:lpstr>Symbol</vt:lpstr>
      <vt:lpstr>Office Theme</vt:lpstr>
      <vt:lpstr>PowerPoint Presentation</vt:lpstr>
      <vt:lpstr>PowerPoint Presentation</vt:lpstr>
      <vt:lpstr>PowerPoint Presentation</vt:lpstr>
      <vt:lpstr>Mục lục</vt:lpstr>
      <vt:lpstr>Giới thiệu thành viên: </vt:lpstr>
      <vt:lpstr>Tổng quát:</vt:lpstr>
      <vt:lpstr>Công nghệ sử dụng:</vt:lpstr>
      <vt:lpstr>Mô tả nghiệp vụ:</vt:lpstr>
      <vt:lpstr>Mua bán hàng (1): Quản lí thông tin khách hàng </vt:lpstr>
      <vt:lpstr>Mua bán hàng (2): Bán hàng và thanh toán</vt:lpstr>
      <vt:lpstr>Quản lí kho (1): </vt:lpstr>
      <vt:lpstr>Quản lí kho (2): </vt:lpstr>
      <vt:lpstr>Kiểm kê (1):</vt:lpstr>
      <vt:lpstr>Nhập hàng (1):</vt:lpstr>
      <vt:lpstr>Nhập hàng (2):</vt:lpstr>
      <vt:lpstr>Quản lí chung: Quản lí nhân viên (1):</vt:lpstr>
      <vt:lpstr>Quản lí nhân viên (2):</vt:lpstr>
      <vt:lpstr>Quản lí nhân viên (3):</vt:lpstr>
      <vt:lpstr>Quản lí doanh số:</vt:lpstr>
      <vt:lpstr>Mô tả chức năng:</vt:lpstr>
      <vt:lpstr>Giao diện Khách hàng:</vt:lpstr>
      <vt:lpstr>Đối với nhân viên:</vt:lpstr>
      <vt:lpstr>Đối với nhân viên (2):</vt:lpstr>
      <vt:lpstr>Giao diện chính của nhân viên:</vt:lpstr>
      <vt:lpstr>Đối với quản lí:  </vt:lpstr>
      <vt:lpstr>Đối với quản lí (2):</vt:lpstr>
      <vt:lpstr>PowerPoint Presentation</vt:lpstr>
      <vt:lpstr>Giao diện quản lí:</vt:lpstr>
      <vt:lpstr>Sơ đồ thực thể liên kết:</vt:lpstr>
      <vt:lpstr>PowerPoint Presentation</vt:lpstr>
      <vt:lpstr>Chuyển sang SDQH:</vt:lpstr>
      <vt:lpstr>Chuyển sang SDQH (2):</vt:lpstr>
      <vt:lpstr>Trigger và Function </vt:lpstr>
      <vt:lpstr>Trigger và Function (2):</vt:lpstr>
      <vt:lpstr>Một số câu lệnh truy vấn của Lương Quý Hiếu </vt:lpstr>
      <vt:lpstr>Một số câu lệnh truy vấn của Lương Quý Hiếu</vt:lpstr>
      <vt:lpstr>Một số câu lệnh truy vấn của Lương Quý Hiếu</vt:lpstr>
      <vt:lpstr>Một số câu lệnh truy vấn của Lương Quý Hiếu</vt:lpstr>
      <vt:lpstr>Một số câu lệnh truy vấn của Lương Quý Hiếu</vt:lpstr>
      <vt:lpstr>Một số câu lệnh truy vấn của Lương Quý Hiếu</vt:lpstr>
      <vt:lpstr>Một số câu lệnh truy vấn của Lê Vũ Nguyên Hoàng:</vt:lpstr>
      <vt:lpstr>Một số câu lệnh truy vấn của Lê Vũ Nguyên Hoàng:</vt:lpstr>
      <vt:lpstr>Một số câu lệnh truy vấn của Lê Vũ Nguyên Hoàng:</vt:lpstr>
      <vt:lpstr>Một số câu lệnh truy vấn của Lê Vũ Nguyên Hoàng:</vt:lpstr>
      <vt:lpstr>Một số câu truy vấn của Phạm Đào Việt Hoàng:</vt:lpstr>
      <vt:lpstr>Một số câu truy vấn của Phạm Đào Việt Hoàng:</vt:lpstr>
      <vt:lpstr>Một số câu truy vấn của Phạm Đào Việt Hoàng:</vt:lpstr>
      <vt:lpstr>Một số câu truy vấn của Phạm Đào Việt Hoàng:</vt:lpstr>
      <vt:lpstr>Một số câu truy vấn của Phạm Đào Việt Hoàng:</vt:lpstr>
      <vt:lpstr>Một số câu truy vấn của Phạm Đào Việt Hoàng:</vt:lpstr>
      <vt:lpstr>Tổng kết – Nâng cao</vt:lpstr>
      <vt:lpstr>Tổng kết – Nâng cao (2):</vt:lpstr>
      <vt:lpstr>Tổng kết – Nâng cao (3):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Luong Quy Hieu 20235711</cp:lastModifiedBy>
  <cp:revision>14</cp:revision>
  <dcterms:created xsi:type="dcterms:W3CDTF">2021-05-28T04:32:29Z</dcterms:created>
  <dcterms:modified xsi:type="dcterms:W3CDTF">2025-06-18T17:03:30Z</dcterms:modified>
</cp:coreProperties>
</file>